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83" r:id="rId5"/>
    <p:sldId id="279" r:id="rId6"/>
    <p:sldId id="281" r:id="rId7"/>
    <p:sldId id="275" r:id="rId8"/>
    <p:sldId id="271" r:id="rId9"/>
    <p:sldId id="276" r:id="rId10"/>
    <p:sldId id="278" r:id="rId11"/>
    <p:sldId id="284" r:id="rId12"/>
    <p:sldId id="261" r:id="rId13"/>
    <p:sldId id="272" r:id="rId14"/>
    <p:sldId id="265" r:id="rId15"/>
    <p:sldId id="273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6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8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9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8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96F0B1-F85C-4C38-9B2F-6CD20A4F6A17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87CA53-94EE-47D5-AB8E-00F652106BD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190" y="131145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Cambria" panose="02040503050406030204" pitchFamily="18" charset="0"/>
                <a:ea typeface="Cambria" panose="02040503050406030204" pitchFamily="18" charset="0"/>
              </a:rPr>
              <a:t>Псковский научный </a:t>
            </a:r>
            <a: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текст: </a:t>
            </a:r>
            <a:b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путь к читателю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214" y="4417017"/>
            <a:ext cx="7217516" cy="2007029"/>
          </a:xfrm>
        </p:spPr>
        <p:txBody>
          <a:bodyPr>
            <a:normAutofit fontScale="55000" lnSpcReduction="20000"/>
          </a:bodyPr>
          <a:lstStyle/>
          <a:p>
            <a:r>
              <a:rPr lang="ru-RU" sz="45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Краснова С.М., </a:t>
            </a:r>
            <a:endParaRPr lang="ru-RU" sz="45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4500" i="1" cap="none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500" i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ПсковГУ, институт гуманитарных наук и языковых коммуникаций, </a:t>
            </a:r>
            <a:r>
              <a:rPr lang="ru-RU" sz="4500" i="1" cap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бакалавриат</a:t>
            </a:r>
            <a:r>
              <a:rPr lang="ru-RU" sz="4500" i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500" i="1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500" i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4500" i="1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курс</a:t>
            </a:r>
            <a:endParaRPr lang="ru-RU" sz="4500" cap="none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626391"/>
            <a:ext cx="10354614" cy="53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04" t="18710" r="5054" b="830"/>
          <a:stretch/>
        </p:blipFill>
        <p:spPr>
          <a:xfrm>
            <a:off x="1615440" y="630812"/>
            <a:ext cx="8930640" cy="56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339" y="565528"/>
            <a:ext cx="8215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Преимущества цифрового формата материала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9246" y="1518834"/>
            <a:ext cx="101446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Компактность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хранения большого количества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Функция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быстрого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поиска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Доступность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mtClean="0">
                <a:latin typeface="Cambria" panose="02040503050406030204" pitchFamily="18" charset="0"/>
                <a:ea typeface="Cambria" panose="02040503050406030204" pitchFamily="18" charset="0"/>
              </a:rPr>
              <a:t>Мобильность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583" y="1771944"/>
            <a:ext cx="10084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9855" y="515155"/>
            <a:ext cx="1105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Актуальность результатов в решении практической задачи проекта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6829" y="1872426"/>
            <a:ext cx="9247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8345" y="1572836"/>
            <a:ext cx="9195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789" y="1572836"/>
            <a:ext cx="97271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Определение направления научной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мысли в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области лингвистики (указание на тематику статей в базе)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цифровых копий статей сборников «Псковские говоры» и размещение их на сайте</a:t>
            </a: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Увеличение степени доступности и мобильности сборников</a:t>
            </a: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Рост числа обращений к серии сборников «Псковские говоры»</a:t>
            </a: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10534920" y="1803876"/>
            <a:ext cx="618185" cy="875764"/>
          </a:xfrm>
          <a:prstGeom prst="curved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920" y="3231992"/>
            <a:ext cx="737680" cy="987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920" y="4724194"/>
            <a:ext cx="7376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516" y="89404"/>
            <a:ext cx="499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Источники и литература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49" y="502510"/>
            <a:ext cx="116553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1.Псковский областной словарь с историческими данными.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Вып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1–27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2.Псковские говоры / ред. проф. Б.А. Ларин и др. Псков: 1962. 312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3.Псковские говоры / ред. проф. Б.А. Ларин и др. Псков: 1968. 270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4.Псковские говоры / ред. кол.:  Б.Л. Богородский,  С.М. Глускина и др. Псков: 1973. 245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5.Псковские говоры в их прошлом и настоящем: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межвуз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сб. науч. тр. / ред. кол.: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Л.Я.Костючук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и др. Л.: ЛГПИ, 1988. 140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6.Псковские говоры и их окружение: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Межвуз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сб. науч. тр. / ред. Л.Я.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Костючук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и др. Псков: ПГПИ, 1991 (1992). 162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7.Псковские говоры и их носители: (Сведения об изученности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пск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нар. речи с 1945 г.) / ред. Н. В. Большакова и др. Псков: ПГПИ, 1996. 640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8.Псковские говоры (Псковский областной словарь и актуальные проблемы региональной лексикографии). Псков: ПГПИ, 2001. 216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9.Псковские говоры в свете актуальных проблем диалектологии: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межвуз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сб. науч. тр. / ред. кол.: Л.Я.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Костючук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(отв. ред.), Н.В. Большакова, И.С.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Лутовинова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Псков: ПГПУ, 2007. 284 с.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10.Псковские говоры и их исследователи (к 100-летию со дня рождения С. М. Глускиной и 50-летию выхода 1 выпуска «Псковского областного словаря с историческими данными»). В 2 ч. Ч. 1 / под ред. Н.В. Большаковой, Л.Я.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Костючук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Псков: ЛОГОС, 2017. 420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516" y="89404"/>
            <a:ext cx="499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Источники и литература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577" y="785728"/>
            <a:ext cx="114621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11.Псковские говоры и их исследователи (к 100-летию со дня рождения С.М. Глускиной и 50-летию выхода 1 выпуска «Псковского областного словаря с историческими данными»). В 2ч. Ч.2/ под ред. Н.В. Большаковой, Л.Я.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Костючук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Псков: ЛОГОС, 2017. 288 с.</a:t>
            </a:r>
          </a:p>
          <a:p>
            <a:pPr algn="just"/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12.Иванников Е.Б. Языковая рефлексия: от метатекста к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рефлексиву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// Проблемы истории, филологии, культуры. № 1(55). 2017. С. 337–347.</a:t>
            </a:r>
          </a:p>
          <a:p>
            <a:pPr algn="just"/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13.Кириллова И. А.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Метаэлементы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научной речи (на материале русских лингвистических трудов ХVIII–ХХ вв.):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дис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… канд.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филол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наук / СГУ им. Н.Г. Чернышевского. Саратов, 1993. С.13.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4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6809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Спасибо за </a:t>
            </a:r>
            <a:r>
              <a:rPr lang="ru-RU" b="1" dirty="0" smtClean="0"/>
              <a:t>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423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88" y="326252"/>
            <a:ext cx="7466453" cy="61002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730" y="449451"/>
            <a:ext cx="219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https://noc.pskgu.ru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439059"/>
            <a:ext cx="8603089" cy="55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04" t="18710" r="5054" b="830"/>
          <a:stretch/>
        </p:blipFill>
        <p:spPr>
          <a:xfrm>
            <a:off x="1615440" y="630812"/>
            <a:ext cx="8930640" cy="56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443" y="1045216"/>
            <a:ext cx="48209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Основа ЭБД (электронной </a:t>
            </a:r>
          </a:p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базы данных) сайта – </a:t>
            </a:r>
          </a:p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книга: библиографический указатель 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3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1" b="1169"/>
          <a:stretch/>
        </p:blipFill>
        <p:spPr>
          <a:xfrm>
            <a:off x="6387921" y="440414"/>
            <a:ext cx="4197035" cy="5828533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25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492" y="1508649"/>
            <a:ext cx="103304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Факторы значимости исследования научного текста: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процесс глобализации;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интерес к проблемам научного текста;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малая изученность самого понятия научного текста в межкультурном и других аспектах. 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8555" y="488255"/>
            <a:ext cx="3574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Актуальность темы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276" y="1379745"/>
            <a:ext cx="48810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Изучение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псковских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говоров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1335" y="4846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Псковский научный текст 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816698" y="1880596"/>
            <a:ext cx="850006" cy="39170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48" y="2882774"/>
            <a:ext cx="998111" cy="5194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5848" y="1722503"/>
            <a:ext cx="4758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основывается на исследовании общих вопросов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лингвистики.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9335" y="2634653"/>
            <a:ext cx="4679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тесно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связанно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работой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 созданию «Псковского областного словаря с историческими данными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».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Вып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1-27 (издание продолжается).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6702" r="29710" b="13557"/>
          <a:stretch/>
        </p:blipFill>
        <p:spPr>
          <a:xfrm>
            <a:off x="991394" y="3650316"/>
            <a:ext cx="4391975" cy="24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61706" y="526891"/>
            <a:ext cx="4684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Результаты исследования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823" y="1547661"/>
            <a:ext cx="10264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первых сборниках внимание исследователей обращено к фонетическим и грамматическим особенностям местных говоров.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Постепенно авторы получили возможность обратиться к семантике и функционированию языковых единиц в речи.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большинстве представленных в сборнике работ с определенного времени рассматривается лексическая сторона языковой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системы, неотделимая от человека (направление антропоцентризма).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273" t="16584" r="24924" b="5347"/>
          <a:stretch/>
        </p:blipFill>
        <p:spPr>
          <a:xfrm>
            <a:off x="1996226" y="360608"/>
            <a:ext cx="8435661" cy="58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2">
      <a:dk1>
        <a:sysClr val="windowText" lastClr="000000"/>
      </a:dk1>
      <a:lt1>
        <a:srgbClr val="FAE9D7"/>
      </a:lt1>
      <a:dk2>
        <a:srgbClr val="F9D8E2"/>
      </a:dk2>
      <a:lt2>
        <a:srgbClr val="FAE9D7"/>
      </a:lt2>
      <a:accent1>
        <a:srgbClr val="FAE9D7"/>
      </a:accent1>
      <a:accent2>
        <a:srgbClr val="F9D8E2"/>
      </a:accent2>
      <a:accent3>
        <a:srgbClr val="F9D8E2"/>
      </a:accent3>
      <a:accent4>
        <a:srgbClr val="FAE9D7"/>
      </a:accent4>
      <a:accent5>
        <a:srgbClr val="D7C3F9"/>
      </a:accent5>
      <a:accent6>
        <a:srgbClr val="F4D2AD"/>
      </a:accent6>
      <a:hlink>
        <a:srgbClr val="F9D8E2"/>
      </a:hlink>
      <a:folHlink>
        <a:srgbClr val="F9D8E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408</TotalTime>
  <Words>649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Wingdings</vt:lpstr>
      <vt:lpstr>Ретро</vt:lpstr>
      <vt:lpstr>Псковский научный текст:  путь к читателю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Псковский научный текст: традиция и динамика развития исследовательских парадигм</dc:title>
  <dc:creator>Euro</dc:creator>
  <cp:lastModifiedBy>Euro</cp:lastModifiedBy>
  <cp:revision>50</cp:revision>
  <dcterms:created xsi:type="dcterms:W3CDTF">2020-03-09T11:22:21Z</dcterms:created>
  <dcterms:modified xsi:type="dcterms:W3CDTF">2020-10-08T13:00:06Z</dcterms:modified>
</cp:coreProperties>
</file>