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EF80EF-39A8-4B12-B4F2-69AC9DBF5A62}" v="261" dt="2020-11-03T09:27:16.359"/>
    <p1510:client id="{4582063F-F0FD-409F-BEAA-4609D82FD36B}" v="4" dt="2020-11-05T17:06:19.983"/>
    <p1510:client id="{45AC4A83-0FED-4405-8FBB-78E348FB9C18}" v="2810" dt="2020-11-05T08:27:12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45AC4A83-0FED-4405-8FBB-78E348FB9C18}"/>
    <pc:docChg chg="modSld">
      <pc:chgData name="" userId="" providerId="" clId="Web-{45AC4A83-0FED-4405-8FBB-78E348FB9C18}" dt="2020-11-05T07:00:56.632" v="3" actId="20577"/>
      <pc:docMkLst>
        <pc:docMk/>
      </pc:docMkLst>
      <pc:sldChg chg="modSp">
        <pc:chgData name="" userId="" providerId="" clId="Web-{45AC4A83-0FED-4405-8FBB-78E348FB9C18}" dt="2020-11-05T07:00:56.632" v="2" actId="20577"/>
        <pc:sldMkLst>
          <pc:docMk/>
          <pc:sldMk cId="109857222" sldId="256"/>
        </pc:sldMkLst>
        <pc:spChg chg="mod">
          <ac:chgData name="" userId="" providerId="" clId="Web-{45AC4A83-0FED-4405-8FBB-78E348FB9C18}" dt="2020-11-05T07:00:56.632" v="2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  <pc:docChgLst>
    <pc:chgData name="Nicole Bari" userId="532f37d924c82e4f" providerId="Windows Live" clId="Web-{45AC4A83-0FED-4405-8FBB-78E348FB9C18}"/>
    <pc:docChg chg="addSld modSld sldOrd">
      <pc:chgData name="Nicole Bari" userId="532f37d924c82e4f" providerId="Windows Live" clId="Web-{45AC4A83-0FED-4405-8FBB-78E348FB9C18}" dt="2020-11-05T08:27:12.139" v="2779" actId="20577"/>
      <pc:docMkLst>
        <pc:docMk/>
      </pc:docMkLst>
      <pc:sldChg chg="delSp modSp">
        <pc:chgData name="Nicole Bari" userId="532f37d924c82e4f" providerId="Windows Live" clId="Web-{45AC4A83-0FED-4405-8FBB-78E348FB9C18}" dt="2020-11-05T08:01:04.757" v="2736" actId="14100"/>
        <pc:sldMkLst>
          <pc:docMk/>
          <pc:sldMk cId="109857222" sldId="256"/>
        </pc:sldMkLst>
        <pc:spChg chg="mod">
          <ac:chgData name="Nicole Bari" userId="532f37d924c82e4f" providerId="Windows Live" clId="Web-{45AC4A83-0FED-4405-8FBB-78E348FB9C18}" dt="2020-11-05T08:01:04.757" v="2736" actId="1410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Nicole Bari" userId="532f37d924c82e4f" providerId="Windows Live" clId="Web-{45AC4A83-0FED-4405-8FBB-78E348FB9C18}" dt="2020-11-05T07:56:03.593" v="2734" actId="14100"/>
          <ac:spMkLst>
            <pc:docMk/>
            <pc:sldMk cId="109857222" sldId="256"/>
            <ac:spMk id="3" creationId="{00000000-0000-0000-0000-000000000000}"/>
          </ac:spMkLst>
        </pc:spChg>
        <pc:picChg chg="del">
          <ac:chgData name="Nicole Bari" userId="532f37d924c82e4f" providerId="Windows Live" clId="Web-{45AC4A83-0FED-4405-8FBB-78E348FB9C18}" dt="2020-11-05T08:00:46.662" v="2735"/>
          <ac:picMkLst>
            <pc:docMk/>
            <pc:sldMk cId="109857222" sldId="256"/>
            <ac:picMk id="27" creationId="{3044467D-A7FA-4EEF-8B80-42A139BDDAAB}"/>
          </ac:picMkLst>
        </pc:picChg>
      </pc:sldChg>
      <pc:sldChg chg="modSp">
        <pc:chgData name="Nicole Bari" userId="532f37d924c82e4f" providerId="Windows Live" clId="Web-{45AC4A83-0FED-4405-8FBB-78E348FB9C18}" dt="2020-11-05T08:08:36.033" v="2767" actId="20577"/>
        <pc:sldMkLst>
          <pc:docMk/>
          <pc:sldMk cId="3446584465" sldId="257"/>
        </pc:sldMkLst>
        <pc:spChg chg="mod">
          <ac:chgData name="Nicole Bari" userId="532f37d924c82e4f" providerId="Windows Live" clId="Web-{45AC4A83-0FED-4405-8FBB-78E348FB9C18}" dt="2020-11-05T08:08:36.033" v="2767" actId="20577"/>
          <ac:spMkLst>
            <pc:docMk/>
            <pc:sldMk cId="3446584465" sldId="257"/>
            <ac:spMk id="2" creationId="{D193BE63-9E0D-433B-B57D-B063614869B2}"/>
          </ac:spMkLst>
        </pc:spChg>
        <pc:spChg chg="mod">
          <ac:chgData name="Nicole Bari" userId="532f37d924c82e4f" providerId="Windows Live" clId="Web-{45AC4A83-0FED-4405-8FBB-78E348FB9C18}" dt="2020-11-05T07:24:07.447" v="985" actId="20577"/>
          <ac:spMkLst>
            <pc:docMk/>
            <pc:sldMk cId="3446584465" sldId="257"/>
            <ac:spMk id="6" creationId="{CA628FF2-12A7-4F19-8BDE-705FDCF97918}"/>
          </ac:spMkLst>
        </pc:spChg>
      </pc:sldChg>
      <pc:sldChg chg="modSp">
        <pc:chgData name="Nicole Bari" userId="532f37d924c82e4f" providerId="Windows Live" clId="Web-{45AC4A83-0FED-4405-8FBB-78E348FB9C18}" dt="2020-11-05T08:08:15.377" v="2763" actId="20577"/>
        <pc:sldMkLst>
          <pc:docMk/>
          <pc:sldMk cId="1539555954" sldId="258"/>
        </pc:sldMkLst>
        <pc:spChg chg="mod">
          <ac:chgData name="Nicole Bari" userId="532f37d924c82e4f" providerId="Windows Live" clId="Web-{45AC4A83-0FED-4405-8FBB-78E348FB9C18}" dt="2020-11-05T08:08:15.377" v="2763" actId="20577"/>
          <ac:spMkLst>
            <pc:docMk/>
            <pc:sldMk cId="1539555954" sldId="258"/>
            <ac:spMk id="2" creationId="{1B00EAF9-E8D7-47A5-BB44-C5D958370546}"/>
          </ac:spMkLst>
        </pc:spChg>
        <pc:spChg chg="mod">
          <ac:chgData name="Nicole Bari" userId="532f37d924c82e4f" providerId="Windows Live" clId="Web-{45AC4A83-0FED-4405-8FBB-78E348FB9C18}" dt="2020-11-05T08:08:05.611" v="2760" actId="20577"/>
          <ac:spMkLst>
            <pc:docMk/>
            <pc:sldMk cId="1539555954" sldId="258"/>
            <ac:spMk id="3" creationId="{837F3B33-3B42-46B4-AE2F-BEB56FC6425E}"/>
          </ac:spMkLst>
        </pc:spChg>
        <pc:spChg chg="mod">
          <ac:chgData name="Nicole Bari" userId="532f37d924c82e4f" providerId="Windows Live" clId="Web-{45AC4A83-0FED-4405-8FBB-78E348FB9C18}" dt="2020-11-05T07:23:54.353" v="981" actId="20577"/>
          <ac:spMkLst>
            <pc:docMk/>
            <pc:sldMk cId="1539555954" sldId="258"/>
            <ac:spMk id="6" creationId="{B1C5FEAB-B76A-40CD-8929-AD0A46077DFE}"/>
          </ac:spMkLst>
        </pc:spChg>
      </pc:sldChg>
      <pc:sldChg chg="addSp delSp modSp new">
        <pc:chgData name="Nicole Bari" userId="532f37d924c82e4f" providerId="Windows Live" clId="Web-{45AC4A83-0FED-4405-8FBB-78E348FB9C18}" dt="2020-11-05T07:12:39.086" v="397" actId="20577"/>
        <pc:sldMkLst>
          <pc:docMk/>
          <pc:sldMk cId="3511737892" sldId="259"/>
        </pc:sldMkLst>
        <pc:spChg chg="del">
          <ac:chgData name="Nicole Bari" userId="532f37d924c82e4f" providerId="Windows Live" clId="Web-{45AC4A83-0FED-4405-8FBB-78E348FB9C18}" dt="2020-11-05T07:02:31.884" v="85"/>
          <ac:spMkLst>
            <pc:docMk/>
            <pc:sldMk cId="3511737892" sldId="259"/>
            <ac:spMk id="2" creationId="{27BD7383-8E41-4A52-B7CB-AA8315A8FB2B}"/>
          </ac:spMkLst>
        </pc:spChg>
        <pc:spChg chg="del">
          <ac:chgData name="Nicole Bari" userId="532f37d924c82e4f" providerId="Windows Live" clId="Web-{45AC4A83-0FED-4405-8FBB-78E348FB9C18}" dt="2020-11-05T07:02:42.462" v="86"/>
          <ac:spMkLst>
            <pc:docMk/>
            <pc:sldMk cId="3511737892" sldId="259"/>
            <ac:spMk id="3" creationId="{C71F469B-7667-4C7E-B179-80ED5C0B2BB5}"/>
          </ac:spMkLst>
        </pc:spChg>
        <pc:spChg chg="mod">
          <ac:chgData name="Nicole Bari" userId="532f37d924c82e4f" providerId="Windows Live" clId="Web-{45AC4A83-0FED-4405-8FBB-78E348FB9C18}" dt="2020-11-05T07:12:39.086" v="397" actId="20577"/>
          <ac:spMkLst>
            <pc:docMk/>
            <pc:sldMk cId="3511737892" sldId="259"/>
            <ac:spMk id="4" creationId="{DDFDCEB6-E3F4-4E28-B8A1-69BE8B3D75CB}"/>
          </ac:spMkLst>
        </pc:spChg>
        <pc:picChg chg="add mod ord">
          <ac:chgData name="Nicole Bari" userId="532f37d924c82e4f" providerId="Windows Live" clId="Web-{45AC4A83-0FED-4405-8FBB-78E348FB9C18}" dt="2020-11-05T07:12:12.539" v="394" actId="14100"/>
          <ac:picMkLst>
            <pc:docMk/>
            <pc:sldMk cId="3511737892" sldId="259"/>
            <ac:picMk id="5" creationId="{2E5C560D-539A-4F77-B853-6150F730034E}"/>
          </ac:picMkLst>
        </pc:picChg>
      </pc:sldChg>
      <pc:sldChg chg="addSp delSp modSp new">
        <pc:chgData name="Nicole Bari" userId="532f37d924c82e4f" providerId="Windows Live" clId="Web-{45AC4A83-0FED-4405-8FBB-78E348FB9C18}" dt="2020-11-05T08:09:05.222" v="2769" actId="20577"/>
        <pc:sldMkLst>
          <pc:docMk/>
          <pc:sldMk cId="3399477216" sldId="260"/>
        </pc:sldMkLst>
        <pc:spChg chg="mod">
          <ac:chgData name="Nicole Bari" userId="532f37d924c82e4f" providerId="Windows Live" clId="Web-{45AC4A83-0FED-4405-8FBB-78E348FB9C18}" dt="2020-11-05T07:13:34.916" v="445" actId="20577"/>
          <ac:spMkLst>
            <pc:docMk/>
            <pc:sldMk cId="3399477216" sldId="260"/>
            <ac:spMk id="2" creationId="{F2074882-E8FA-4E35-976B-E9B673808D1C}"/>
          </ac:spMkLst>
        </pc:spChg>
        <pc:spChg chg="mod">
          <ac:chgData name="Nicole Bari" userId="532f37d924c82e4f" providerId="Windows Live" clId="Web-{45AC4A83-0FED-4405-8FBB-78E348FB9C18}" dt="2020-11-05T08:09:05.222" v="2769" actId="20577"/>
          <ac:spMkLst>
            <pc:docMk/>
            <pc:sldMk cId="3399477216" sldId="260"/>
            <ac:spMk id="3" creationId="{83C361C5-70FE-4B91-88AF-DE6CBD423CA7}"/>
          </ac:spMkLst>
        </pc:spChg>
        <pc:spChg chg="del">
          <ac:chgData name="Nicole Bari" userId="532f37d924c82e4f" providerId="Windows Live" clId="Web-{45AC4A83-0FED-4405-8FBB-78E348FB9C18}" dt="2020-11-05T07:15:35.137" v="505"/>
          <ac:spMkLst>
            <pc:docMk/>
            <pc:sldMk cId="3399477216" sldId="260"/>
            <ac:spMk id="4" creationId="{047DCA8B-F5C2-43B7-8F3F-4DD872941C32}"/>
          </ac:spMkLst>
        </pc:spChg>
        <pc:spChg chg="del mod">
          <ac:chgData name="Nicole Bari" userId="532f37d924c82e4f" providerId="Windows Live" clId="Web-{45AC4A83-0FED-4405-8FBB-78E348FB9C18}" dt="2020-11-05T07:15:56.575" v="508"/>
          <ac:spMkLst>
            <pc:docMk/>
            <pc:sldMk cId="3399477216" sldId="260"/>
            <ac:spMk id="5" creationId="{FEC95CD4-944E-4D2B-A996-F0F06B2122FE}"/>
          </ac:spMkLst>
        </pc:spChg>
        <pc:spChg chg="mod">
          <ac:chgData name="Nicole Bari" userId="532f37d924c82e4f" providerId="Windows Live" clId="Web-{45AC4A83-0FED-4405-8FBB-78E348FB9C18}" dt="2020-11-05T07:18:06.141" v="722" actId="20577"/>
          <ac:spMkLst>
            <pc:docMk/>
            <pc:sldMk cId="3399477216" sldId="260"/>
            <ac:spMk id="6" creationId="{A9A42468-50AB-48BB-A2E2-DF4564366135}"/>
          </ac:spMkLst>
        </pc:spChg>
        <pc:picChg chg="add mod ord">
          <ac:chgData name="Nicole Bari" userId="532f37d924c82e4f" providerId="Windows Live" clId="Web-{45AC4A83-0FED-4405-8FBB-78E348FB9C18}" dt="2020-11-05T07:15:45.700" v="507" actId="14100"/>
          <ac:picMkLst>
            <pc:docMk/>
            <pc:sldMk cId="3399477216" sldId="260"/>
            <ac:picMk id="7" creationId="{F51DD1CA-A74F-46AA-BA90-28EC015BE310}"/>
          </ac:picMkLst>
        </pc:picChg>
      </pc:sldChg>
      <pc:sldChg chg="addSp delSp modSp new">
        <pc:chgData name="Nicole Bari" userId="532f37d924c82e4f" providerId="Windows Live" clId="Web-{45AC4A83-0FED-4405-8FBB-78E348FB9C18}" dt="2020-11-05T07:21:28.490" v="963" actId="14100"/>
        <pc:sldMkLst>
          <pc:docMk/>
          <pc:sldMk cId="3046276369" sldId="261"/>
        </pc:sldMkLst>
        <pc:spChg chg="del">
          <ac:chgData name="Nicole Bari" userId="532f37d924c82e4f" providerId="Windows Live" clId="Web-{45AC4A83-0FED-4405-8FBB-78E348FB9C18}" dt="2020-11-05T07:19:33.737" v="725"/>
          <ac:spMkLst>
            <pc:docMk/>
            <pc:sldMk cId="3046276369" sldId="261"/>
            <ac:spMk id="2" creationId="{2B26B6D2-31F1-4AFB-9298-96A470D06033}"/>
          </ac:spMkLst>
        </pc:spChg>
        <pc:spChg chg="del">
          <ac:chgData name="Nicole Bari" userId="532f37d924c82e4f" providerId="Windows Live" clId="Web-{45AC4A83-0FED-4405-8FBB-78E348FB9C18}" dt="2020-11-05T07:19:41.331" v="726"/>
          <ac:spMkLst>
            <pc:docMk/>
            <pc:sldMk cId="3046276369" sldId="261"/>
            <ac:spMk id="3" creationId="{D895081D-B627-4C55-B516-81A4E468E4FF}"/>
          </ac:spMkLst>
        </pc:spChg>
        <pc:spChg chg="mod">
          <ac:chgData name="Nicole Bari" userId="532f37d924c82e4f" providerId="Windows Live" clId="Web-{45AC4A83-0FED-4405-8FBB-78E348FB9C18}" dt="2020-11-05T07:21:17.567" v="960" actId="20577"/>
          <ac:spMkLst>
            <pc:docMk/>
            <pc:sldMk cId="3046276369" sldId="261"/>
            <ac:spMk id="4" creationId="{983A519E-5D79-49C5-87CC-8BF68B333BF0}"/>
          </ac:spMkLst>
        </pc:spChg>
        <pc:picChg chg="add mod ord">
          <ac:chgData name="Nicole Bari" userId="532f37d924c82e4f" providerId="Windows Live" clId="Web-{45AC4A83-0FED-4405-8FBB-78E348FB9C18}" dt="2020-11-05T07:21:28.490" v="963" actId="14100"/>
          <ac:picMkLst>
            <pc:docMk/>
            <pc:sldMk cId="3046276369" sldId="261"/>
            <ac:picMk id="5" creationId="{59B807AF-463E-4BFE-8BC1-29970C63BDE5}"/>
          </ac:picMkLst>
        </pc:picChg>
      </pc:sldChg>
      <pc:sldChg chg="addSp delSp modSp new">
        <pc:chgData name="Nicole Bari" userId="532f37d924c82e4f" providerId="Windows Live" clId="Web-{45AC4A83-0FED-4405-8FBB-78E348FB9C18}" dt="2020-11-05T07:32:07.240" v="1626" actId="20577"/>
        <pc:sldMkLst>
          <pc:docMk/>
          <pc:sldMk cId="1925735976" sldId="262"/>
        </pc:sldMkLst>
        <pc:spChg chg="del">
          <ac:chgData name="Nicole Bari" userId="532f37d924c82e4f" providerId="Windows Live" clId="Web-{45AC4A83-0FED-4405-8FBB-78E348FB9C18}" dt="2020-11-05T07:22:25.710" v="965"/>
          <ac:spMkLst>
            <pc:docMk/>
            <pc:sldMk cId="1925735976" sldId="262"/>
            <ac:spMk id="2" creationId="{CE86B373-E96C-4A1D-885A-B57432966CD8}"/>
          </ac:spMkLst>
        </pc:spChg>
        <pc:spChg chg="del">
          <ac:chgData name="Nicole Bari" userId="532f37d924c82e4f" providerId="Windows Live" clId="Web-{45AC4A83-0FED-4405-8FBB-78E348FB9C18}" dt="2020-11-05T07:22:33.147" v="966"/>
          <ac:spMkLst>
            <pc:docMk/>
            <pc:sldMk cId="1925735976" sldId="262"/>
            <ac:spMk id="3" creationId="{30800C8F-7EBD-4C31-B4E9-26BFA963B6BB}"/>
          </ac:spMkLst>
        </pc:spChg>
        <pc:spChg chg="mod">
          <ac:chgData name="Nicole Bari" userId="532f37d924c82e4f" providerId="Windows Live" clId="Web-{45AC4A83-0FED-4405-8FBB-78E348FB9C18}" dt="2020-11-05T07:32:07.240" v="1626" actId="20577"/>
          <ac:spMkLst>
            <pc:docMk/>
            <pc:sldMk cId="1925735976" sldId="262"/>
            <ac:spMk id="4" creationId="{4D356A26-BA2E-4497-805A-00C05BCBCA4A}"/>
          </ac:spMkLst>
        </pc:spChg>
        <pc:picChg chg="add mod ord">
          <ac:chgData name="Nicole Bari" userId="532f37d924c82e4f" providerId="Windows Live" clId="Web-{45AC4A83-0FED-4405-8FBB-78E348FB9C18}" dt="2020-11-05T07:22:45.820" v="968" actId="14100"/>
          <ac:picMkLst>
            <pc:docMk/>
            <pc:sldMk cId="1925735976" sldId="262"/>
            <ac:picMk id="5" creationId="{10118E04-2818-483B-9B26-448FC3029A89}"/>
          </ac:picMkLst>
        </pc:picChg>
      </pc:sldChg>
      <pc:sldChg chg="addSp delSp modSp new ord">
        <pc:chgData name="Nicole Bari" userId="532f37d924c82e4f" providerId="Windows Live" clId="Web-{45AC4A83-0FED-4405-8FBB-78E348FB9C18}" dt="2020-11-05T08:09:23.894" v="2773" actId="1076"/>
        <pc:sldMkLst>
          <pc:docMk/>
          <pc:sldMk cId="10468448" sldId="263"/>
        </pc:sldMkLst>
        <pc:spChg chg="mod">
          <ac:chgData name="Nicole Bari" userId="532f37d924c82e4f" providerId="Windows Live" clId="Web-{45AC4A83-0FED-4405-8FBB-78E348FB9C18}" dt="2020-11-05T07:24:36.776" v="1023" actId="20577"/>
          <ac:spMkLst>
            <pc:docMk/>
            <pc:sldMk cId="10468448" sldId="263"/>
            <ac:spMk id="2" creationId="{6EADDDD1-1F4C-468B-80C8-2F5DAB9D329C}"/>
          </ac:spMkLst>
        </pc:spChg>
        <pc:spChg chg="mod">
          <ac:chgData name="Nicole Bari" userId="532f37d924c82e4f" providerId="Windows Live" clId="Web-{45AC4A83-0FED-4405-8FBB-78E348FB9C18}" dt="2020-11-05T08:09:23.894" v="2773" actId="1076"/>
          <ac:spMkLst>
            <pc:docMk/>
            <pc:sldMk cId="10468448" sldId="263"/>
            <ac:spMk id="3" creationId="{0E7D626F-7A44-4038-99F5-028E9988DC7C}"/>
          </ac:spMkLst>
        </pc:spChg>
        <pc:spChg chg="del">
          <ac:chgData name="Nicole Bari" userId="532f37d924c82e4f" providerId="Windows Live" clId="Web-{45AC4A83-0FED-4405-8FBB-78E348FB9C18}" dt="2020-11-05T07:26:38.388" v="1084"/>
          <ac:spMkLst>
            <pc:docMk/>
            <pc:sldMk cId="10468448" sldId="263"/>
            <ac:spMk id="4" creationId="{DCEE6391-7717-46B8-B917-209D25881482}"/>
          </ac:spMkLst>
        </pc:spChg>
        <pc:spChg chg="del mod">
          <ac:chgData name="Nicole Bari" userId="532f37d924c82e4f" providerId="Windows Live" clId="Web-{45AC4A83-0FED-4405-8FBB-78E348FB9C18}" dt="2020-11-05T07:26:57.388" v="1087"/>
          <ac:spMkLst>
            <pc:docMk/>
            <pc:sldMk cId="10468448" sldId="263"/>
            <ac:spMk id="5" creationId="{61BA5D78-369B-46DD-82D5-7E115EDCAD58}"/>
          </ac:spMkLst>
        </pc:spChg>
        <pc:spChg chg="mod">
          <ac:chgData name="Nicole Bari" userId="532f37d924c82e4f" providerId="Windows Live" clId="Web-{45AC4A83-0FED-4405-8FBB-78E348FB9C18}" dt="2020-11-05T07:29:34.845" v="1381" actId="20577"/>
          <ac:spMkLst>
            <pc:docMk/>
            <pc:sldMk cId="10468448" sldId="263"/>
            <ac:spMk id="6" creationId="{86BB7E96-D307-426A-9D3C-FD3D4A022A43}"/>
          </ac:spMkLst>
        </pc:spChg>
        <pc:picChg chg="add mod ord">
          <ac:chgData name="Nicole Bari" userId="532f37d924c82e4f" providerId="Windows Live" clId="Web-{45AC4A83-0FED-4405-8FBB-78E348FB9C18}" dt="2020-11-05T07:26:50.029" v="1086" actId="14100"/>
          <ac:picMkLst>
            <pc:docMk/>
            <pc:sldMk cId="10468448" sldId="263"/>
            <ac:picMk id="7" creationId="{B5C6A2B2-57E4-4AFF-9460-8322E66AD534}"/>
          </ac:picMkLst>
        </pc:picChg>
      </pc:sldChg>
      <pc:sldChg chg="addSp delSp modSp new">
        <pc:chgData name="Nicole Bari" userId="532f37d924c82e4f" providerId="Windows Live" clId="Web-{45AC4A83-0FED-4405-8FBB-78E348FB9C18}" dt="2020-11-05T07:38:13.999" v="2042" actId="14100"/>
        <pc:sldMkLst>
          <pc:docMk/>
          <pc:sldMk cId="538255922" sldId="264"/>
        </pc:sldMkLst>
        <pc:spChg chg="mod">
          <ac:chgData name="Nicole Bari" userId="532f37d924c82e4f" providerId="Windows Live" clId="Web-{45AC4A83-0FED-4405-8FBB-78E348FB9C18}" dt="2020-11-05T07:33:09.882" v="1674" actId="20577"/>
          <ac:spMkLst>
            <pc:docMk/>
            <pc:sldMk cId="538255922" sldId="264"/>
            <ac:spMk id="2" creationId="{2284BFFD-216F-4760-9C7F-6F0EBB9D63A0}"/>
          </ac:spMkLst>
        </pc:spChg>
        <pc:spChg chg="mod">
          <ac:chgData name="Nicole Bari" userId="532f37d924c82e4f" providerId="Windows Live" clId="Web-{45AC4A83-0FED-4405-8FBB-78E348FB9C18}" dt="2020-11-05T07:34:10.336" v="1722" actId="20577"/>
          <ac:spMkLst>
            <pc:docMk/>
            <pc:sldMk cId="538255922" sldId="264"/>
            <ac:spMk id="3" creationId="{18CDBAD4-B059-4781-AF92-FE85ADD98702}"/>
          </ac:spMkLst>
        </pc:spChg>
        <pc:spChg chg="del">
          <ac:chgData name="Nicole Bari" userId="532f37d924c82e4f" providerId="Windows Live" clId="Web-{45AC4A83-0FED-4405-8FBB-78E348FB9C18}" dt="2020-11-05T07:34:29.353" v="1724"/>
          <ac:spMkLst>
            <pc:docMk/>
            <pc:sldMk cId="538255922" sldId="264"/>
            <ac:spMk id="4" creationId="{5007622A-846A-4E99-93E2-CC4E518A0F78}"/>
          </ac:spMkLst>
        </pc:spChg>
        <pc:spChg chg="del mod">
          <ac:chgData name="Nicole Bari" userId="532f37d924c82e4f" providerId="Windows Live" clId="Web-{45AC4A83-0FED-4405-8FBB-78E348FB9C18}" dt="2020-11-05T07:35:17.135" v="1730"/>
          <ac:spMkLst>
            <pc:docMk/>
            <pc:sldMk cId="538255922" sldId="264"/>
            <ac:spMk id="5" creationId="{F9E45F6E-0A90-4F54-8D5B-26C24F9E7DF6}"/>
          </ac:spMkLst>
        </pc:spChg>
        <pc:spChg chg="mod">
          <ac:chgData name="Nicole Bari" userId="532f37d924c82e4f" providerId="Windows Live" clId="Web-{45AC4A83-0FED-4405-8FBB-78E348FB9C18}" dt="2020-11-05T07:37:53.514" v="2040" actId="20577"/>
          <ac:spMkLst>
            <pc:docMk/>
            <pc:sldMk cId="538255922" sldId="264"/>
            <ac:spMk id="6" creationId="{8AE24ED6-E691-4165-88DF-9515386F3AB0}"/>
          </ac:spMkLst>
        </pc:spChg>
        <pc:picChg chg="add mod ord">
          <ac:chgData name="Nicole Bari" userId="532f37d924c82e4f" providerId="Windows Live" clId="Web-{45AC4A83-0FED-4405-8FBB-78E348FB9C18}" dt="2020-11-05T07:38:13.999" v="2042" actId="14100"/>
          <ac:picMkLst>
            <pc:docMk/>
            <pc:sldMk cId="538255922" sldId="264"/>
            <ac:picMk id="7" creationId="{D1C5E3A1-9100-4BAE-AF8F-CE860648888F}"/>
          </ac:picMkLst>
        </pc:picChg>
      </pc:sldChg>
      <pc:sldChg chg="addSp delSp modSp new">
        <pc:chgData name="Nicole Bari" userId="532f37d924c82e4f" providerId="Windows Live" clId="Web-{45AC4A83-0FED-4405-8FBB-78E348FB9C18}" dt="2020-11-05T07:41:56.445" v="2265" actId="20577"/>
        <pc:sldMkLst>
          <pc:docMk/>
          <pc:sldMk cId="2319292935" sldId="265"/>
        </pc:sldMkLst>
        <pc:spChg chg="del">
          <ac:chgData name="Nicole Bari" userId="532f37d924c82e4f" providerId="Windows Live" clId="Web-{45AC4A83-0FED-4405-8FBB-78E348FB9C18}" dt="2020-11-05T07:38:53.484" v="2045"/>
          <ac:spMkLst>
            <pc:docMk/>
            <pc:sldMk cId="2319292935" sldId="265"/>
            <ac:spMk id="2" creationId="{DB5D79FE-8494-406F-A5DD-294A21850476}"/>
          </ac:spMkLst>
        </pc:spChg>
        <pc:spChg chg="del">
          <ac:chgData name="Nicole Bari" userId="532f37d924c82e4f" providerId="Windows Live" clId="Web-{45AC4A83-0FED-4405-8FBB-78E348FB9C18}" dt="2020-11-05T07:38:50.595" v="2044"/>
          <ac:spMkLst>
            <pc:docMk/>
            <pc:sldMk cId="2319292935" sldId="265"/>
            <ac:spMk id="3" creationId="{C4E78FDE-56C7-47DC-8920-8354B84A3C2E}"/>
          </ac:spMkLst>
        </pc:spChg>
        <pc:spChg chg="mod">
          <ac:chgData name="Nicole Bari" userId="532f37d924c82e4f" providerId="Windows Live" clId="Web-{45AC4A83-0FED-4405-8FBB-78E348FB9C18}" dt="2020-11-05T07:41:56.445" v="2265" actId="20577"/>
          <ac:spMkLst>
            <pc:docMk/>
            <pc:sldMk cId="2319292935" sldId="265"/>
            <ac:spMk id="4" creationId="{96618856-1348-492D-8713-4BF0A0670A59}"/>
          </ac:spMkLst>
        </pc:spChg>
        <pc:picChg chg="add mod ord">
          <ac:chgData name="Nicole Bari" userId="532f37d924c82e4f" providerId="Windows Live" clId="Web-{45AC4A83-0FED-4405-8FBB-78E348FB9C18}" dt="2020-11-05T07:39:25.719" v="2050" actId="14100"/>
          <ac:picMkLst>
            <pc:docMk/>
            <pc:sldMk cId="2319292935" sldId="265"/>
            <ac:picMk id="5" creationId="{4DEE3004-859C-435E-97B4-CD4E58AABECC}"/>
          </ac:picMkLst>
        </pc:picChg>
      </pc:sldChg>
      <pc:sldChg chg="addSp delSp modSp new">
        <pc:chgData name="Nicole Bari" userId="532f37d924c82e4f" providerId="Windows Live" clId="Web-{45AC4A83-0FED-4405-8FBB-78E348FB9C18}" dt="2020-11-05T08:27:12.139" v="2778" actId="20577"/>
        <pc:sldMkLst>
          <pc:docMk/>
          <pc:sldMk cId="4216008578" sldId="266"/>
        </pc:sldMkLst>
        <pc:spChg chg="del">
          <ac:chgData name="Nicole Bari" userId="532f37d924c82e4f" providerId="Windows Live" clId="Web-{45AC4A83-0FED-4405-8FBB-78E348FB9C18}" dt="2020-11-05T07:44:46.214" v="2543"/>
          <ac:spMkLst>
            <pc:docMk/>
            <pc:sldMk cId="4216008578" sldId="266"/>
            <ac:spMk id="2" creationId="{EEB20964-3CCA-4A9A-BD2E-0D03E4DA77BC}"/>
          </ac:spMkLst>
        </pc:spChg>
        <pc:spChg chg="del">
          <ac:chgData name="Nicole Bari" userId="532f37d924c82e4f" providerId="Windows Live" clId="Web-{45AC4A83-0FED-4405-8FBB-78E348FB9C18}" dt="2020-11-05T07:42:19.083" v="2268"/>
          <ac:spMkLst>
            <pc:docMk/>
            <pc:sldMk cId="4216008578" sldId="266"/>
            <ac:spMk id="3" creationId="{F073B34A-5D4F-48BD-9373-4D45FCC748BF}"/>
          </ac:spMkLst>
        </pc:spChg>
        <pc:spChg chg="mod">
          <ac:chgData name="Nicole Bari" userId="532f37d924c82e4f" providerId="Windows Live" clId="Web-{45AC4A83-0FED-4405-8FBB-78E348FB9C18}" dt="2020-11-05T08:27:12.139" v="2778" actId="20577"/>
          <ac:spMkLst>
            <pc:docMk/>
            <pc:sldMk cId="4216008578" sldId="266"/>
            <ac:spMk id="4" creationId="{44B9523C-18B7-4EE4-9CC6-38E08C00073B}"/>
          </ac:spMkLst>
        </pc:spChg>
        <pc:picChg chg="add mod ord">
          <ac:chgData name="Nicole Bari" userId="532f37d924c82e4f" providerId="Windows Live" clId="Web-{45AC4A83-0FED-4405-8FBB-78E348FB9C18}" dt="2020-11-05T07:42:24.760" v="2269" actId="14100"/>
          <ac:picMkLst>
            <pc:docMk/>
            <pc:sldMk cId="4216008578" sldId="266"/>
            <ac:picMk id="5" creationId="{25978436-EC82-4806-A665-63A6CECA8A61}"/>
          </ac:picMkLst>
        </pc:picChg>
      </pc:sldChg>
      <pc:sldChg chg="addSp delSp modSp new mod setBg">
        <pc:chgData name="Nicole Bari" userId="532f37d924c82e4f" providerId="Windows Live" clId="Web-{45AC4A83-0FED-4405-8FBB-78E348FB9C18}" dt="2020-11-05T08:03:29.479" v="2750"/>
        <pc:sldMkLst>
          <pc:docMk/>
          <pc:sldMk cId="3071836490" sldId="267"/>
        </pc:sldMkLst>
        <pc:spChg chg="mod">
          <ac:chgData name="Nicole Bari" userId="532f37d924c82e4f" providerId="Windows Live" clId="Web-{45AC4A83-0FED-4405-8FBB-78E348FB9C18}" dt="2020-11-05T08:03:29.479" v="2750"/>
          <ac:spMkLst>
            <pc:docMk/>
            <pc:sldMk cId="3071836490" sldId="267"/>
            <ac:spMk id="2" creationId="{6741A079-25CF-4A96-95AD-EE6CAB8800A4}"/>
          </ac:spMkLst>
        </pc:spChg>
        <pc:spChg chg="del">
          <ac:chgData name="Nicole Bari" userId="532f37d924c82e4f" providerId="Windows Live" clId="Web-{45AC4A83-0FED-4405-8FBB-78E348FB9C18}" dt="2020-11-05T07:53:16.276" v="2545"/>
          <ac:spMkLst>
            <pc:docMk/>
            <pc:sldMk cId="3071836490" sldId="267"/>
            <ac:spMk id="3" creationId="{C0CC0153-96A2-4C72-9E32-A3BF44388337}"/>
          </ac:spMkLst>
        </pc:spChg>
        <pc:spChg chg="mod">
          <ac:chgData name="Nicole Bari" userId="532f37d924c82e4f" providerId="Windows Live" clId="Web-{45AC4A83-0FED-4405-8FBB-78E348FB9C18}" dt="2020-11-05T07:55:28.889" v="2728" actId="20577"/>
          <ac:spMkLst>
            <pc:docMk/>
            <pc:sldMk cId="3071836490" sldId="267"/>
            <ac:spMk id="4" creationId="{5052D388-6983-43BF-9A87-BBA8D2BFDD2A}"/>
          </ac:spMkLst>
        </pc:spChg>
        <pc:spChg chg="add">
          <ac:chgData name="Nicole Bari" userId="532f37d924c82e4f" providerId="Windows Live" clId="Web-{45AC4A83-0FED-4405-8FBB-78E348FB9C18}" dt="2020-11-05T07:53:32.699" v="2546"/>
          <ac:spMkLst>
            <pc:docMk/>
            <pc:sldMk cId="3071836490" sldId="267"/>
            <ac:spMk id="10" creationId="{EBDD1931-9E86-4402-9A68-33A2D9EFB198}"/>
          </ac:spMkLst>
        </pc:spChg>
        <pc:spChg chg="add">
          <ac:chgData name="Nicole Bari" userId="532f37d924c82e4f" providerId="Windows Live" clId="Web-{45AC4A83-0FED-4405-8FBB-78E348FB9C18}" dt="2020-11-05T07:53:32.699" v="2546"/>
          <ac:spMkLst>
            <pc:docMk/>
            <pc:sldMk cId="3071836490" sldId="267"/>
            <ac:spMk id="12" creationId="{A8908DB7-C3A6-4FCB-9820-CEE02B398C4A}"/>
          </ac:spMkLst>
        </pc:spChg>
        <pc:spChg chg="add">
          <ac:chgData name="Nicole Bari" userId="532f37d924c82e4f" providerId="Windows Live" clId="Web-{45AC4A83-0FED-4405-8FBB-78E348FB9C18}" dt="2020-11-05T07:53:32.699" v="2546"/>
          <ac:spMkLst>
            <pc:docMk/>
            <pc:sldMk cId="3071836490" sldId="267"/>
            <ac:spMk id="14" creationId="{D010E05E-9237-4321-84BB-69C0F22568EE}"/>
          </ac:spMkLst>
        </pc:spChg>
        <pc:picChg chg="add mod ord modCrop">
          <ac:chgData name="Nicole Bari" userId="532f37d924c82e4f" providerId="Windows Live" clId="Web-{45AC4A83-0FED-4405-8FBB-78E348FB9C18}" dt="2020-11-05T07:54:54.388" v="2723" actId="14100"/>
          <ac:picMkLst>
            <pc:docMk/>
            <pc:sldMk cId="3071836490" sldId="267"/>
            <ac:picMk id="5" creationId="{ACFCA5BB-FB72-4A40-9A67-C8AC56E33910}"/>
          </ac:picMkLst>
        </pc:picChg>
        <pc:inkChg chg="add">
          <ac:chgData name="Nicole Bari" userId="532f37d924c82e4f" providerId="Windows Live" clId="Web-{45AC4A83-0FED-4405-8FBB-78E348FB9C18}" dt="2020-11-05T07:53:32.699" v="2546"/>
          <ac:inkMkLst>
            <pc:docMk/>
            <pc:sldMk cId="3071836490" sldId="267"/>
            <ac:inkMk id="16" creationId="{070477C5-0410-4E4F-97A1-F84C2465C187}"/>
          </ac:inkMkLst>
        </pc:inkChg>
      </pc:sldChg>
    </pc:docChg>
  </pc:docChgLst>
  <pc:docChgLst>
    <pc:chgData name="Nicole Bari" userId="532f37d924c82e4f" providerId="Windows Live" clId="Web-{4582063F-F0FD-409F-BEAA-4609D82FD36B}"/>
    <pc:docChg chg="modSld">
      <pc:chgData name="Nicole Bari" userId="532f37d924c82e4f" providerId="Windows Live" clId="Web-{4582063F-F0FD-409F-BEAA-4609D82FD36B}" dt="2020-11-05T17:06:17.405" v="2" actId="20577"/>
      <pc:docMkLst>
        <pc:docMk/>
      </pc:docMkLst>
      <pc:sldChg chg="modSp">
        <pc:chgData name="Nicole Bari" userId="532f37d924c82e4f" providerId="Windows Live" clId="Web-{4582063F-F0FD-409F-BEAA-4609D82FD36B}" dt="2020-11-05T17:06:16.186" v="0" actId="20577"/>
        <pc:sldMkLst>
          <pc:docMk/>
          <pc:sldMk cId="3399477216" sldId="260"/>
        </pc:sldMkLst>
        <pc:spChg chg="mod">
          <ac:chgData name="Nicole Bari" userId="532f37d924c82e4f" providerId="Windows Live" clId="Web-{4582063F-F0FD-409F-BEAA-4609D82FD36B}" dt="2020-11-05T17:06:16.186" v="0" actId="20577"/>
          <ac:spMkLst>
            <pc:docMk/>
            <pc:sldMk cId="3399477216" sldId="260"/>
            <ac:spMk id="6" creationId="{A9A42468-50AB-48BB-A2E2-DF4564366135}"/>
          </ac:spMkLst>
        </pc:spChg>
      </pc:sldChg>
    </pc:docChg>
  </pc:docChgLst>
  <pc:docChgLst>
    <pc:chgData name="Nicole Bari" userId="532f37d924c82e4f" providerId="Windows Live" clId="Web-{20EF80EF-39A8-4B12-B4F2-69AC9DBF5A62}"/>
    <pc:docChg chg="addSld modSld addMainMaster delMainMaster">
      <pc:chgData name="Nicole Bari" userId="532f37d924c82e4f" providerId="Windows Live" clId="Web-{20EF80EF-39A8-4B12-B4F2-69AC9DBF5A62}" dt="2020-11-03T09:28:01.578" v="273"/>
      <pc:docMkLst>
        <pc:docMk/>
      </pc:docMkLst>
      <pc:sldChg chg="addSp delSp modSp mod setBg modClrScheme setClrOvrMap chgLayout">
        <pc:chgData name="Nicole Bari" userId="532f37d924c82e4f" providerId="Windows Live" clId="Web-{20EF80EF-39A8-4B12-B4F2-69AC9DBF5A62}" dt="2020-11-03T09:28:01.578" v="273"/>
        <pc:sldMkLst>
          <pc:docMk/>
          <pc:sldMk cId="109857222" sldId="256"/>
        </pc:sldMkLst>
        <pc:spChg chg="mod">
          <ac:chgData name="Nicole Bari" userId="532f37d924c82e4f" providerId="Windows Live" clId="Web-{20EF80EF-39A8-4B12-B4F2-69AC9DBF5A62}" dt="2020-11-03T09:28:01.578" v="273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Nicole Bari" userId="532f37d924c82e4f" providerId="Windows Live" clId="Web-{20EF80EF-39A8-4B12-B4F2-69AC9DBF5A62}" dt="2020-11-03T09:28:01.578" v="273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Nicole Bari" userId="532f37d924c82e4f" providerId="Windows Live" clId="Web-{20EF80EF-39A8-4B12-B4F2-69AC9DBF5A62}" dt="2020-11-03T09:12:01.362" v="23"/>
          <ac:spMkLst>
            <pc:docMk/>
            <pc:sldMk cId="109857222" sldId="256"/>
            <ac:spMk id="5" creationId="{AD35AE2F-5E3A-49D9-8DE1-8A333BA4088E}"/>
          </ac:spMkLst>
        </pc:spChg>
        <pc:spChg chg="add del">
          <ac:chgData name="Nicole Bari" userId="532f37d924c82e4f" providerId="Windows Live" clId="Web-{20EF80EF-39A8-4B12-B4F2-69AC9DBF5A62}" dt="2020-11-03T09:12:21.081" v="25"/>
          <ac:spMkLst>
            <pc:docMk/>
            <pc:sldMk cId="109857222" sldId="256"/>
            <ac:spMk id="7" creationId="{30103171-0BA0-4AF0-AF05-04AFA1A4ACCA}"/>
          </ac:spMkLst>
        </pc:spChg>
        <pc:spChg chg="add del">
          <ac:chgData name="Nicole Bari" userId="532f37d924c82e4f" providerId="Windows Live" clId="Web-{20EF80EF-39A8-4B12-B4F2-69AC9DBF5A62}" dt="2020-11-03T09:11:46.628" v="21"/>
          <ac:spMkLst>
            <pc:docMk/>
            <pc:sldMk cId="109857222" sldId="256"/>
            <ac:spMk id="9" creationId="{8C37C960-91F5-4F61-B2CD-8A037920720B}"/>
          </ac:spMkLst>
        </pc:spChg>
        <pc:spChg chg="add del">
          <ac:chgData name="Nicole Bari" userId="532f37d924c82e4f" providerId="Windows Live" clId="Web-{20EF80EF-39A8-4B12-B4F2-69AC9DBF5A62}" dt="2020-11-03T09:12:21.081" v="25"/>
          <ac:spMkLst>
            <pc:docMk/>
            <pc:sldMk cId="109857222" sldId="256"/>
            <ac:spMk id="10" creationId="{E128B901-D4EA-4C4D-A150-23D2A6DEC6E8}"/>
          </ac:spMkLst>
        </pc:spChg>
        <pc:spChg chg="add del">
          <ac:chgData name="Nicole Bari" userId="532f37d924c82e4f" providerId="Windows Live" clId="Web-{20EF80EF-39A8-4B12-B4F2-69AC9DBF5A62}" dt="2020-11-03T09:12:01.362" v="23"/>
          <ac:spMkLst>
            <pc:docMk/>
            <pc:sldMk cId="109857222" sldId="256"/>
            <ac:spMk id="11" creationId="{04D8AD8F-EF7F-481F-B99A-B8513897050A}"/>
          </ac:spMkLst>
        </pc:spChg>
        <pc:spChg chg="add del">
          <ac:chgData name="Nicole Bari" userId="532f37d924c82e4f" providerId="Windows Live" clId="Web-{20EF80EF-39A8-4B12-B4F2-69AC9DBF5A62}" dt="2020-11-03T09:12:21.081" v="25"/>
          <ac:spMkLst>
            <pc:docMk/>
            <pc:sldMk cId="109857222" sldId="256"/>
            <ac:spMk id="12" creationId="{A760B08A-B322-4C79-AB6D-7E4246352E9B}"/>
          </ac:spMkLst>
        </pc:spChg>
        <pc:spChg chg="add del">
          <ac:chgData name="Nicole Bari" userId="532f37d924c82e4f" providerId="Windows Live" clId="Web-{20EF80EF-39A8-4B12-B4F2-69AC9DBF5A62}" dt="2020-11-03T09:12:01.362" v="23"/>
          <ac:spMkLst>
            <pc:docMk/>
            <pc:sldMk cId="109857222" sldId="256"/>
            <ac:spMk id="13" creationId="{79EB4626-023C-436D-9F57-9EB46080909D}"/>
          </ac:spMkLst>
        </pc:spChg>
        <pc:spChg chg="add del">
          <ac:chgData name="Nicole Bari" userId="532f37d924c82e4f" providerId="Windows Live" clId="Web-{20EF80EF-39A8-4B12-B4F2-69AC9DBF5A62}" dt="2020-11-03T09:12:31.941" v="27"/>
          <ac:spMkLst>
            <pc:docMk/>
            <pc:sldMk cId="109857222" sldId="256"/>
            <ac:spMk id="15" creationId="{2644B391-9BFE-445C-A9EC-F544BB85FBC7}"/>
          </ac:spMkLst>
        </pc:spChg>
        <pc:spChg chg="add del">
          <ac:chgData name="Nicole Bari" userId="532f37d924c82e4f" providerId="Windows Live" clId="Web-{20EF80EF-39A8-4B12-B4F2-69AC9DBF5A62}" dt="2020-11-03T09:12:31.941" v="27"/>
          <ac:spMkLst>
            <pc:docMk/>
            <pc:sldMk cId="109857222" sldId="256"/>
            <ac:spMk id="16" creationId="{80F26E69-87D9-4655-AE7B-280A87AA3CAD}"/>
          </ac:spMkLst>
        </pc:spChg>
        <pc:spChg chg="add del">
          <ac:chgData name="Nicole Bari" userId="532f37d924c82e4f" providerId="Windows Live" clId="Web-{20EF80EF-39A8-4B12-B4F2-69AC9DBF5A62}" dt="2020-11-03T09:12:40.769" v="29"/>
          <ac:spMkLst>
            <pc:docMk/>
            <pc:sldMk cId="109857222" sldId="256"/>
            <ac:spMk id="17" creationId="{0AF4F2BA-3C03-4E2C-8ABC-0949B61B3C5E}"/>
          </ac:spMkLst>
        </pc:spChg>
        <pc:spChg chg="add del">
          <ac:chgData name="Nicole Bari" userId="532f37d924c82e4f" providerId="Windows Live" clId="Web-{20EF80EF-39A8-4B12-B4F2-69AC9DBF5A62}" dt="2020-11-03T09:12:40.769" v="29"/>
          <ac:spMkLst>
            <pc:docMk/>
            <pc:sldMk cId="109857222" sldId="256"/>
            <ac:spMk id="20" creationId="{B40A8CA7-7D5A-43B0-A1A0-B558ECA9EED1}"/>
          </ac:spMkLst>
        </pc:spChg>
        <pc:spChg chg="add del">
          <ac:chgData name="Nicole Bari" userId="532f37d924c82e4f" providerId="Windows Live" clId="Web-{20EF80EF-39A8-4B12-B4F2-69AC9DBF5A62}" dt="2020-11-03T09:12:47.847" v="31"/>
          <ac:spMkLst>
            <pc:docMk/>
            <pc:sldMk cId="109857222" sldId="256"/>
            <ac:spMk id="21" creationId="{A8384FB5-9ADC-4DDC-881B-597D56F5B15D}"/>
          </ac:spMkLst>
        </pc:spChg>
        <pc:spChg chg="add del">
          <ac:chgData name="Nicole Bari" userId="532f37d924c82e4f" providerId="Windows Live" clId="Web-{20EF80EF-39A8-4B12-B4F2-69AC9DBF5A62}" dt="2020-11-03T09:12:47.847" v="31"/>
          <ac:spMkLst>
            <pc:docMk/>
            <pc:sldMk cId="109857222" sldId="256"/>
            <ac:spMk id="22" creationId="{0AF57B88-1D4C-41FA-A761-EC1DD10C35CB}"/>
          </ac:spMkLst>
        </pc:spChg>
        <pc:spChg chg="add del">
          <ac:chgData name="Nicole Bari" userId="532f37d924c82e4f" providerId="Windows Live" clId="Web-{20EF80EF-39A8-4B12-B4F2-69AC9DBF5A62}" dt="2020-11-03T09:12:47.847" v="31"/>
          <ac:spMkLst>
            <pc:docMk/>
            <pc:sldMk cId="109857222" sldId="256"/>
            <ac:spMk id="23" creationId="{D2548F45-5164-4ABB-8212-7F293FDED8D4}"/>
          </ac:spMkLst>
        </pc:spChg>
        <pc:spChg chg="add del">
          <ac:chgData name="Nicole Bari" userId="532f37d924c82e4f" providerId="Windows Live" clId="Web-{20EF80EF-39A8-4B12-B4F2-69AC9DBF5A62}" dt="2020-11-03T09:12:47.847" v="31"/>
          <ac:spMkLst>
            <pc:docMk/>
            <pc:sldMk cId="109857222" sldId="256"/>
            <ac:spMk id="25" creationId="{5E81CCFB-7BEF-4186-86FB-D09450B4D02D}"/>
          </ac:spMkLst>
        </pc:spChg>
        <pc:spChg chg="add del">
          <ac:chgData name="Nicole Bari" userId="532f37d924c82e4f" providerId="Windows Live" clId="Web-{20EF80EF-39A8-4B12-B4F2-69AC9DBF5A62}" dt="2020-11-03T09:14:08.567" v="48"/>
          <ac:spMkLst>
            <pc:docMk/>
            <pc:sldMk cId="109857222" sldId="256"/>
            <ac:spMk id="26" creationId="{8C37C960-91F5-4F61-B2CD-8A037920720B}"/>
          </ac:spMkLst>
        </pc:spChg>
        <pc:spChg chg="add del">
          <ac:chgData name="Nicole Bari" userId="532f37d924c82e4f" providerId="Windows Live" clId="Web-{20EF80EF-39A8-4B12-B4F2-69AC9DBF5A62}" dt="2020-11-03T09:28:01.578" v="273"/>
          <ac:spMkLst>
            <pc:docMk/>
            <pc:sldMk cId="109857222" sldId="256"/>
            <ac:spMk id="32" creationId="{9B7AD9F6-8CE7-4299-8FC6-328F4DCD3FF9}"/>
          </ac:spMkLst>
        </pc:spChg>
        <pc:spChg chg="add del">
          <ac:chgData name="Nicole Bari" userId="532f37d924c82e4f" providerId="Windows Live" clId="Web-{20EF80EF-39A8-4B12-B4F2-69AC9DBF5A62}" dt="2020-11-03T09:28:01.578" v="273"/>
          <ac:spMkLst>
            <pc:docMk/>
            <pc:sldMk cId="109857222" sldId="256"/>
            <ac:spMk id="34" creationId="{F49775AF-8896-43EE-92C6-83497D6DC56F}"/>
          </ac:spMkLst>
        </pc:spChg>
        <pc:spChg chg="add">
          <ac:chgData name="Nicole Bari" userId="532f37d924c82e4f" providerId="Windows Live" clId="Web-{20EF80EF-39A8-4B12-B4F2-69AC9DBF5A62}" dt="2020-11-03T09:28:01.578" v="273"/>
          <ac:spMkLst>
            <pc:docMk/>
            <pc:sldMk cId="109857222" sldId="256"/>
            <ac:spMk id="39" creationId="{665DBBEF-238B-476B-96AB-8AAC3224ECEA}"/>
          </ac:spMkLst>
        </pc:spChg>
        <pc:spChg chg="add">
          <ac:chgData name="Nicole Bari" userId="532f37d924c82e4f" providerId="Windows Live" clId="Web-{20EF80EF-39A8-4B12-B4F2-69AC9DBF5A62}" dt="2020-11-03T09:28:01.578" v="273"/>
          <ac:spMkLst>
            <pc:docMk/>
            <pc:sldMk cId="109857222" sldId="256"/>
            <ac:spMk id="41" creationId="{3FCFB1DE-0B7E-48CC-BA90-B2AB0889F9D6}"/>
          </ac:spMkLst>
        </pc:spChg>
        <pc:picChg chg="add del">
          <ac:chgData name="Nicole Bari" userId="532f37d924c82e4f" providerId="Windows Live" clId="Web-{20EF80EF-39A8-4B12-B4F2-69AC9DBF5A62}" dt="2020-11-03T09:11:46.628" v="21"/>
          <ac:picMkLst>
            <pc:docMk/>
            <pc:sldMk cId="109857222" sldId="256"/>
            <ac:picMk id="4" creationId="{3044467D-A7FA-4EEF-8B80-42A139BDDAAB}"/>
          </ac:picMkLst>
        </pc:picChg>
        <pc:picChg chg="add del">
          <ac:chgData name="Nicole Bari" userId="532f37d924c82e4f" providerId="Windows Live" clId="Web-{20EF80EF-39A8-4B12-B4F2-69AC9DBF5A62}" dt="2020-11-03T09:12:01.362" v="23"/>
          <ac:picMkLst>
            <pc:docMk/>
            <pc:sldMk cId="109857222" sldId="256"/>
            <ac:picMk id="6" creationId="{ABCB0E82-8AD1-49CE-8F0C-CE370B97B3D8}"/>
          </ac:picMkLst>
        </pc:picChg>
        <pc:picChg chg="add del">
          <ac:chgData name="Nicole Bari" userId="532f37d924c82e4f" providerId="Windows Live" clId="Web-{20EF80EF-39A8-4B12-B4F2-69AC9DBF5A62}" dt="2020-11-03T09:12:21.081" v="25"/>
          <ac:picMkLst>
            <pc:docMk/>
            <pc:sldMk cId="109857222" sldId="256"/>
            <ac:picMk id="8" creationId="{19EC3686-C818-4926-8863-4C29C63FD8AD}"/>
          </ac:picMkLst>
        </pc:picChg>
        <pc:picChg chg="add del">
          <ac:chgData name="Nicole Bari" userId="532f37d924c82e4f" providerId="Windows Live" clId="Web-{20EF80EF-39A8-4B12-B4F2-69AC9DBF5A62}" dt="2020-11-03T09:12:31.941" v="27"/>
          <ac:picMkLst>
            <pc:docMk/>
            <pc:sldMk cId="109857222" sldId="256"/>
            <ac:picMk id="14" creationId="{2475E0B1-7C52-42D1-8981-7B0BED7C7F8B}"/>
          </ac:picMkLst>
        </pc:picChg>
        <pc:picChg chg="add del">
          <ac:chgData name="Nicole Bari" userId="532f37d924c82e4f" providerId="Windows Live" clId="Web-{20EF80EF-39A8-4B12-B4F2-69AC9DBF5A62}" dt="2020-11-03T09:12:40.769" v="29"/>
          <ac:picMkLst>
            <pc:docMk/>
            <pc:sldMk cId="109857222" sldId="256"/>
            <ac:picMk id="18" creationId="{E6A4C0B3-7379-4E54-8DE6-E7DC1DA5BBFB}"/>
          </ac:picMkLst>
        </pc:picChg>
        <pc:picChg chg="add del">
          <ac:chgData name="Nicole Bari" userId="532f37d924c82e4f" providerId="Windows Live" clId="Web-{20EF80EF-39A8-4B12-B4F2-69AC9DBF5A62}" dt="2020-11-03T09:12:47.847" v="31"/>
          <ac:picMkLst>
            <pc:docMk/>
            <pc:sldMk cId="109857222" sldId="256"/>
            <ac:picMk id="24" creationId="{3579970D-22E8-4465-B1D4-9F01901CF01A}"/>
          </ac:picMkLst>
        </pc:picChg>
        <pc:picChg chg="add mod">
          <ac:chgData name="Nicole Bari" userId="532f37d924c82e4f" providerId="Windows Live" clId="Web-{20EF80EF-39A8-4B12-B4F2-69AC9DBF5A62}" dt="2020-11-03T09:28:01.578" v="273"/>
          <ac:picMkLst>
            <pc:docMk/>
            <pc:sldMk cId="109857222" sldId="256"/>
            <ac:picMk id="27" creationId="{3044467D-A7FA-4EEF-8B80-42A139BDDAAB}"/>
          </ac:picMkLst>
        </pc:picChg>
        <pc:cxnChg chg="add del">
          <ac:chgData name="Nicole Bari" userId="532f37d924c82e4f" providerId="Windows Live" clId="Web-{20EF80EF-39A8-4B12-B4F2-69AC9DBF5A62}" dt="2020-11-03T09:12:40.769" v="29"/>
          <ac:cxnSpMkLst>
            <pc:docMk/>
            <pc:sldMk cId="109857222" sldId="256"/>
            <ac:cxnSpMk id="19" creationId="{A07787ED-5EDC-4C54-AD87-55B60D0FE397}"/>
          </ac:cxnSpMkLst>
        </pc:cxnChg>
      </pc:sldChg>
      <pc:sldChg chg="addSp delSp modSp new mod setBg setClrOvrMap">
        <pc:chgData name="Nicole Bari" userId="532f37d924c82e4f" providerId="Windows Live" clId="Web-{20EF80EF-39A8-4B12-B4F2-69AC9DBF5A62}" dt="2020-11-03T09:18:33.180" v="120"/>
        <pc:sldMkLst>
          <pc:docMk/>
          <pc:sldMk cId="3446584465" sldId="257"/>
        </pc:sldMkLst>
        <pc:spChg chg="mod ord">
          <ac:chgData name="Nicole Bari" userId="532f37d924c82e4f" providerId="Windows Live" clId="Web-{20EF80EF-39A8-4B12-B4F2-69AC9DBF5A62}" dt="2020-11-03T09:18:33.180" v="120"/>
          <ac:spMkLst>
            <pc:docMk/>
            <pc:sldMk cId="3446584465" sldId="257"/>
            <ac:spMk id="2" creationId="{D193BE63-9E0D-433B-B57D-B063614869B2}"/>
          </ac:spMkLst>
        </pc:spChg>
        <pc:spChg chg="del mod">
          <ac:chgData name="Nicole Bari" userId="532f37d924c82e4f" providerId="Windows Live" clId="Web-{20EF80EF-39A8-4B12-B4F2-69AC9DBF5A62}" dt="2020-11-03T09:16:44.225" v="109"/>
          <ac:spMkLst>
            <pc:docMk/>
            <pc:sldMk cId="3446584465" sldId="257"/>
            <ac:spMk id="3" creationId="{4D1664E7-AA20-4B91-96F8-118BB2DD8F19}"/>
          </ac:spMkLst>
        </pc:spChg>
        <pc:spChg chg="del">
          <ac:chgData name="Nicole Bari" userId="532f37d924c82e4f" providerId="Windows Live" clId="Web-{20EF80EF-39A8-4B12-B4F2-69AC9DBF5A62}" dt="2020-11-03T09:15:43.990" v="56"/>
          <ac:spMkLst>
            <pc:docMk/>
            <pc:sldMk cId="3446584465" sldId="257"/>
            <ac:spMk id="4" creationId="{3C79A553-8CBE-4925-88CF-B812A44CB1C9}"/>
          </ac:spMkLst>
        </pc:spChg>
        <pc:spChg chg="del">
          <ac:chgData name="Nicole Bari" userId="532f37d924c82e4f" providerId="Windows Live" clId="Web-{20EF80EF-39A8-4B12-B4F2-69AC9DBF5A62}" dt="2020-11-03T09:16:21.600" v="61"/>
          <ac:spMkLst>
            <pc:docMk/>
            <pc:sldMk cId="3446584465" sldId="257"/>
            <ac:spMk id="5" creationId="{CF18D671-1093-45C4-A860-3472F4BA2D27}"/>
          </ac:spMkLst>
        </pc:spChg>
        <pc:spChg chg="mod">
          <ac:chgData name="Nicole Bari" userId="532f37d924c82e4f" providerId="Windows Live" clId="Web-{20EF80EF-39A8-4B12-B4F2-69AC9DBF5A62}" dt="2020-11-03T09:18:33.180" v="120"/>
          <ac:spMkLst>
            <pc:docMk/>
            <pc:sldMk cId="3446584465" sldId="257"/>
            <ac:spMk id="6" creationId="{CA628FF2-12A7-4F19-8BDE-705FDCF97918}"/>
          </ac:spMkLst>
        </pc:spChg>
        <pc:spChg chg="add del">
          <ac:chgData name="Nicole Bari" userId="532f37d924c82e4f" providerId="Windows Live" clId="Web-{20EF80EF-39A8-4B12-B4F2-69AC9DBF5A62}" dt="2020-11-03T09:17:05.085" v="113"/>
          <ac:spMkLst>
            <pc:docMk/>
            <pc:sldMk cId="3446584465" sldId="257"/>
            <ac:spMk id="9" creationId="{EBDD1931-9E86-4402-9A68-33A2D9EFB198}"/>
          </ac:spMkLst>
        </pc:spChg>
        <pc:spChg chg="add del">
          <ac:chgData name="Nicole Bari" userId="532f37d924c82e4f" providerId="Windows Live" clId="Web-{20EF80EF-39A8-4B12-B4F2-69AC9DBF5A62}" dt="2020-11-03T09:17:05.085" v="113"/>
          <ac:spMkLst>
            <pc:docMk/>
            <pc:sldMk cId="3446584465" sldId="257"/>
            <ac:spMk id="10" creationId="{B1595A09-E336-4D1B-9B3A-06A2287A54E2}"/>
          </ac:spMkLst>
        </pc:spChg>
        <pc:spChg chg="add del">
          <ac:chgData name="Nicole Bari" userId="532f37d924c82e4f" providerId="Windows Live" clId="Web-{20EF80EF-39A8-4B12-B4F2-69AC9DBF5A62}" dt="2020-11-03T09:17:05.085" v="113"/>
          <ac:spMkLst>
            <pc:docMk/>
            <pc:sldMk cId="3446584465" sldId="257"/>
            <ac:spMk id="11" creationId="{3540989C-C7B8-473B-BF87-6F2DA6A90006}"/>
          </ac:spMkLst>
        </pc:spChg>
        <pc:spChg chg="add del">
          <ac:chgData name="Nicole Bari" userId="532f37d924c82e4f" providerId="Windows Live" clId="Web-{20EF80EF-39A8-4B12-B4F2-69AC9DBF5A62}" dt="2020-11-03T09:17:01.304" v="111"/>
          <ac:spMkLst>
            <pc:docMk/>
            <pc:sldMk cId="3446584465" sldId="257"/>
            <ac:spMk id="12" creationId="{EBDD1931-9E86-4402-9A68-33A2D9EFB198}"/>
          </ac:spMkLst>
        </pc:spChg>
        <pc:spChg chg="add del">
          <ac:chgData name="Nicole Bari" userId="532f37d924c82e4f" providerId="Windows Live" clId="Web-{20EF80EF-39A8-4B12-B4F2-69AC9DBF5A62}" dt="2020-11-03T09:17:09.554" v="115"/>
          <ac:spMkLst>
            <pc:docMk/>
            <pc:sldMk cId="3446584465" sldId="257"/>
            <ac:spMk id="13" creationId="{EBDD1931-9E86-4402-9A68-33A2D9EFB198}"/>
          </ac:spMkLst>
        </pc:spChg>
        <pc:spChg chg="add del">
          <ac:chgData name="Nicole Bari" userId="532f37d924c82e4f" providerId="Windows Live" clId="Web-{20EF80EF-39A8-4B12-B4F2-69AC9DBF5A62}" dt="2020-11-03T09:17:01.304" v="111"/>
          <ac:spMkLst>
            <pc:docMk/>
            <pc:sldMk cId="3446584465" sldId="257"/>
            <ac:spMk id="14" creationId="{45D37F4E-DDB4-456B-97E0-9937730A039F}"/>
          </ac:spMkLst>
        </pc:spChg>
        <pc:spChg chg="add del">
          <ac:chgData name="Nicole Bari" userId="532f37d924c82e4f" providerId="Windows Live" clId="Web-{20EF80EF-39A8-4B12-B4F2-69AC9DBF5A62}" dt="2020-11-03T09:17:09.554" v="115"/>
          <ac:spMkLst>
            <pc:docMk/>
            <pc:sldMk cId="3446584465" sldId="257"/>
            <ac:spMk id="15" creationId="{2C61293E-6EBE-43EF-A52C-9BEBFD7679D4}"/>
          </ac:spMkLst>
        </pc:spChg>
        <pc:spChg chg="add del">
          <ac:chgData name="Nicole Bari" userId="532f37d924c82e4f" providerId="Windows Live" clId="Web-{20EF80EF-39A8-4B12-B4F2-69AC9DBF5A62}" dt="2020-11-03T09:17:01.304" v="111"/>
          <ac:spMkLst>
            <pc:docMk/>
            <pc:sldMk cId="3446584465" sldId="257"/>
            <ac:spMk id="16" creationId="{3CE8AF5E-D374-4CF1-90CC-35CF73B81C3E}"/>
          </ac:spMkLst>
        </pc:spChg>
        <pc:spChg chg="add del">
          <ac:chgData name="Nicole Bari" userId="532f37d924c82e4f" providerId="Windows Live" clId="Web-{20EF80EF-39A8-4B12-B4F2-69AC9DBF5A62}" dt="2020-11-03T09:17:09.554" v="115"/>
          <ac:spMkLst>
            <pc:docMk/>
            <pc:sldMk cId="3446584465" sldId="257"/>
            <ac:spMk id="17" creationId="{8D5AAC53-3624-41C3-A6B5-1DA97F2901B1}"/>
          </ac:spMkLst>
        </pc:spChg>
        <pc:spChg chg="add del">
          <ac:chgData name="Nicole Bari" userId="532f37d924c82e4f" providerId="Windows Live" clId="Web-{20EF80EF-39A8-4B12-B4F2-69AC9DBF5A62}" dt="2020-11-03T09:17:09.554" v="115"/>
          <ac:spMkLst>
            <pc:docMk/>
            <pc:sldMk cId="3446584465" sldId="257"/>
            <ac:spMk id="18" creationId="{3FCFB1DE-0B7E-48CC-BA90-B2AB0889F9D6}"/>
          </ac:spMkLst>
        </pc:spChg>
        <pc:spChg chg="add del">
          <ac:chgData name="Nicole Bari" userId="532f37d924c82e4f" providerId="Windows Live" clId="Web-{20EF80EF-39A8-4B12-B4F2-69AC9DBF5A62}" dt="2020-11-03T09:18:04.273" v="118"/>
          <ac:spMkLst>
            <pc:docMk/>
            <pc:sldMk cId="3446584465" sldId="257"/>
            <ac:spMk id="19" creationId="{EBDD1931-9E86-4402-9A68-33A2D9EFB198}"/>
          </ac:spMkLst>
        </pc:spChg>
        <pc:spChg chg="add del">
          <ac:chgData name="Nicole Bari" userId="532f37d924c82e4f" providerId="Windows Live" clId="Web-{20EF80EF-39A8-4B12-B4F2-69AC9DBF5A62}" dt="2020-11-03T09:18:04.273" v="118"/>
          <ac:spMkLst>
            <pc:docMk/>
            <pc:sldMk cId="3446584465" sldId="257"/>
            <ac:spMk id="20" creationId="{45D37F4E-DDB4-456B-97E0-9937730A039F}"/>
          </ac:spMkLst>
        </pc:spChg>
        <pc:spChg chg="add del">
          <ac:chgData name="Nicole Bari" userId="532f37d924c82e4f" providerId="Windows Live" clId="Web-{20EF80EF-39A8-4B12-B4F2-69AC9DBF5A62}" dt="2020-11-03T09:18:04.273" v="118"/>
          <ac:spMkLst>
            <pc:docMk/>
            <pc:sldMk cId="3446584465" sldId="257"/>
            <ac:spMk id="21" creationId="{3CE8AF5E-D374-4CF1-90CC-35CF73B81C3E}"/>
          </ac:spMkLst>
        </pc:spChg>
        <pc:spChg chg="add del">
          <ac:chgData name="Nicole Bari" userId="532f37d924c82e4f" providerId="Windows Live" clId="Web-{20EF80EF-39A8-4B12-B4F2-69AC9DBF5A62}" dt="2020-11-03T09:18:33.180" v="120"/>
          <ac:spMkLst>
            <pc:docMk/>
            <pc:sldMk cId="3446584465" sldId="257"/>
            <ac:spMk id="26" creationId="{EBDD1931-9E86-4402-9A68-33A2D9EFB198}"/>
          </ac:spMkLst>
        </pc:spChg>
        <pc:spChg chg="add del">
          <ac:chgData name="Nicole Bari" userId="532f37d924c82e4f" providerId="Windows Live" clId="Web-{20EF80EF-39A8-4B12-B4F2-69AC9DBF5A62}" dt="2020-11-03T09:18:33.180" v="120"/>
          <ac:spMkLst>
            <pc:docMk/>
            <pc:sldMk cId="3446584465" sldId="257"/>
            <ac:spMk id="28" creationId="{A9D2268A-D939-4E78-91B6-6C7E46406788}"/>
          </ac:spMkLst>
        </pc:spChg>
        <pc:spChg chg="add del">
          <ac:chgData name="Nicole Bari" userId="532f37d924c82e4f" providerId="Windows Live" clId="Web-{20EF80EF-39A8-4B12-B4F2-69AC9DBF5A62}" dt="2020-11-03T09:18:33.180" v="120"/>
          <ac:spMkLst>
            <pc:docMk/>
            <pc:sldMk cId="3446584465" sldId="257"/>
            <ac:spMk id="30" creationId="{E0C43A58-225D-452D-8185-0D89D1EED861}"/>
          </ac:spMkLst>
        </pc:spChg>
        <pc:spChg chg="add">
          <ac:chgData name="Nicole Bari" userId="532f37d924c82e4f" providerId="Windows Live" clId="Web-{20EF80EF-39A8-4B12-B4F2-69AC9DBF5A62}" dt="2020-11-03T09:18:33.180" v="120"/>
          <ac:spMkLst>
            <pc:docMk/>
            <pc:sldMk cId="3446584465" sldId="257"/>
            <ac:spMk id="35" creationId="{EBDD1931-9E86-4402-9A68-33A2D9EFB198}"/>
          </ac:spMkLst>
        </pc:spChg>
        <pc:spChg chg="add">
          <ac:chgData name="Nicole Bari" userId="532f37d924c82e4f" providerId="Windows Live" clId="Web-{20EF80EF-39A8-4B12-B4F2-69AC9DBF5A62}" dt="2020-11-03T09:18:33.180" v="120"/>
          <ac:spMkLst>
            <pc:docMk/>
            <pc:sldMk cId="3446584465" sldId="257"/>
            <ac:spMk id="37" creationId="{AE6A207B-97BE-4DE3-B7BA-6EB713664F78}"/>
          </ac:spMkLst>
        </pc:spChg>
        <pc:spChg chg="add">
          <ac:chgData name="Nicole Bari" userId="532f37d924c82e4f" providerId="Windows Live" clId="Web-{20EF80EF-39A8-4B12-B4F2-69AC9DBF5A62}" dt="2020-11-03T09:18:33.180" v="120"/>
          <ac:spMkLst>
            <pc:docMk/>
            <pc:sldMk cId="3446584465" sldId="257"/>
            <ac:spMk id="39" creationId="{3CE8AF5E-D374-4CF1-90CC-35CF73B81C3E}"/>
          </ac:spMkLst>
        </pc:spChg>
        <pc:picChg chg="add mod ord">
          <ac:chgData name="Nicole Bari" userId="532f37d924c82e4f" providerId="Windows Live" clId="Web-{20EF80EF-39A8-4B12-B4F2-69AC9DBF5A62}" dt="2020-11-03T09:18:33.180" v="120"/>
          <ac:picMkLst>
            <pc:docMk/>
            <pc:sldMk cId="3446584465" sldId="257"/>
            <ac:picMk id="7" creationId="{981F8F61-CA8F-4000-85DE-ADFA0DC65E62}"/>
          </ac:picMkLst>
        </pc:picChg>
        <pc:inkChg chg="add">
          <ac:chgData name="Nicole Bari" userId="532f37d924c82e4f" providerId="Windows Live" clId="Web-{20EF80EF-39A8-4B12-B4F2-69AC9DBF5A62}" dt="2020-11-03T09:18:33.180" v="120"/>
          <ac:inkMkLst>
            <pc:docMk/>
            <pc:sldMk cId="3446584465" sldId="257"/>
            <ac:inkMk id="41" creationId="{070477C5-0410-4E4F-97A1-F84C2465C187}"/>
          </ac:inkMkLst>
        </pc:inkChg>
      </pc:sldChg>
      <pc:sldChg chg="addSp delSp modSp new">
        <pc:chgData name="Nicole Bari" userId="532f37d924c82e4f" providerId="Windows Live" clId="Web-{20EF80EF-39A8-4B12-B4F2-69AC9DBF5A62}" dt="2020-11-03T09:27:15.828" v="271" actId="20577"/>
        <pc:sldMkLst>
          <pc:docMk/>
          <pc:sldMk cId="1539555954" sldId="258"/>
        </pc:sldMkLst>
        <pc:spChg chg="mod">
          <ac:chgData name="Nicole Bari" userId="532f37d924c82e4f" providerId="Windows Live" clId="Web-{20EF80EF-39A8-4B12-B4F2-69AC9DBF5A62}" dt="2020-11-03T09:20:34.307" v="170" actId="20577"/>
          <ac:spMkLst>
            <pc:docMk/>
            <pc:sldMk cId="1539555954" sldId="258"/>
            <ac:spMk id="2" creationId="{1B00EAF9-E8D7-47A5-BB44-C5D958370546}"/>
          </ac:spMkLst>
        </pc:spChg>
        <pc:spChg chg="mod">
          <ac:chgData name="Nicole Bari" userId="532f37d924c82e4f" providerId="Windows Live" clId="Web-{20EF80EF-39A8-4B12-B4F2-69AC9DBF5A62}" dt="2020-11-03T09:27:15.828" v="271" actId="20577"/>
          <ac:spMkLst>
            <pc:docMk/>
            <pc:sldMk cId="1539555954" sldId="258"/>
            <ac:spMk id="3" creationId="{837F3B33-3B42-46B4-AE2F-BEB56FC6425E}"/>
          </ac:spMkLst>
        </pc:spChg>
        <pc:spChg chg="del">
          <ac:chgData name="Nicole Bari" userId="532f37d924c82e4f" providerId="Windows Live" clId="Web-{20EF80EF-39A8-4B12-B4F2-69AC9DBF5A62}" dt="2020-11-03T09:21:13.448" v="173"/>
          <ac:spMkLst>
            <pc:docMk/>
            <pc:sldMk cId="1539555954" sldId="258"/>
            <ac:spMk id="4" creationId="{8DED269D-1D02-410E-89FB-FBB92D78BBDD}"/>
          </ac:spMkLst>
        </pc:spChg>
        <pc:spChg chg="del mod">
          <ac:chgData name="Nicole Bari" userId="532f37d924c82e4f" providerId="Windows Live" clId="Web-{20EF80EF-39A8-4B12-B4F2-69AC9DBF5A62}" dt="2020-11-03T09:25:58.514" v="250"/>
          <ac:spMkLst>
            <pc:docMk/>
            <pc:sldMk cId="1539555954" sldId="258"/>
            <ac:spMk id="5" creationId="{4A501F2C-70A9-4529-88EC-5FD04925C098}"/>
          </ac:spMkLst>
        </pc:spChg>
        <pc:spChg chg="mod">
          <ac:chgData name="Nicole Bari" userId="532f37d924c82e4f" providerId="Windows Live" clId="Web-{20EF80EF-39A8-4B12-B4F2-69AC9DBF5A62}" dt="2020-11-03T09:25:54.498" v="247" actId="20577"/>
          <ac:spMkLst>
            <pc:docMk/>
            <pc:sldMk cId="1539555954" sldId="258"/>
            <ac:spMk id="6" creationId="{B1C5FEAB-B76A-40CD-8929-AD0A46077DFE}"/>
          </ac:spMkLst>
        </pc:spChg>
        <pc:picChg chg="add mod ord">
          <ac:chgData name="Nicole Bari" userId="532f37d924c82e4f" providerId="Windows Live" clId="Web-{20EF80EF-39A8-4B12-B4F2-69AC9DBF5A62}" dt="2020-11-03T09:26:45.874" v="253" actId="1076"/>
          <ac:picMkLst>
            <pc:docMk/>
            <pc:sldMk cId="1539555954" sldId="258"/>
            <ac:picMk id="7" creationId="{A1564E21-7D31-4EF9-B491-597C753BF619}"/>
          </ac:picMkLst>
        </pc:picChg>
      </pc:sldChg>
      <pc:sldMasterChg chg="add del addSldLayout delSldLayout">
        <pc:chgData name="Nicole Bari" userId="532f37d924c82e4f" providerId="Windows Live" clId="Web-{20EF80EF-39A8-4B12-B4F2-69AC9DBF5A62}" dt="2020-11-03T09:12:47.957" v="32"/>
        <pc:sldMasterMkLst>
          <pc:docMk/>
          <pc:sldMasterMk cId="2460954070" sldId="2147483660"/>
        </pc:sldMasterMkLst>
        <pc:sldLayoutChg chg="add del">
          <pc:chgData name="Nicole Bari" userId="532f37d924c82e4f" providerId="Windows Live" clId="Web-{20EF80EF-39A8-4B12-B4F2-69AC9DBF5A62}" dt="2020-11-03T09:12:47.957" v="32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Nicole Bari" userId="532f37d924c82e4f" providerId="Windows Live" clId="Web-{20EF80EF-39A8-4B12-B4F2-69AC9DBF5A62}" dt="2020-11-03T09:12:47.957" v="32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Nicole Bari" userId="532f37d924c82e4f" providerId="Windows Live" clId="Web-{20EF80EF-39A8-4B12-B4F2-69AC9DBF5A62}" dt="2020-11-03T09:12:47.957" v="32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Nicole Bari" userId="532f37d924c82e4f" providerId="Windows Live" clId="Web-{20EF80EF-39A8-4B12-B4F2-69AC9DBF5A62}" dt="2020-11-03T09:12:47.957" v="32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Nicole Bari" userId="532f37d924c82e4f" providerId="Windows Live" clId="Web-{20EF80EF-39A8-4B12-B4F2-69AC9DBF5A62}" dt="2020-11-03T09:12:47.957" v="32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Nicole Bari" userId="532f37d924c82e4f" providerId="Windows Live" clId="Web-{20EF80EF-39A8-4B12-B4F2-69AC9DBF5A62}" dt="2020-11-03T09:12:47.957" v="32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Nicole Bari" userId="532f37d924c82e4f" providerId="Windows Live" clId="Web-{20EF80EF-39A8-4B12-B4F2-69AC9DBF5A62}" dt="2020-11-03T09:12:47.957" v="32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Nicole Bari" userId="532f37d924c82e4f" providerId="Windows Live" clId="Web-{20EF80EF-39A8-4B12-B4F2-69AC9DBF5A62}" dt="2020-11-03T09:12:47.957" v="32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Nicole Bari" userId="532f37d924c82e4f" providerId="Windows Live" clId="Web-{20EF80EF-39A8-4B12-B4F2-69AC9DBF5A62}" dt="2020-11-03T09:12:47.957" v="32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Nicole Bari" userId="532f37d924c82e4f" providerId="Windows Live" clId="Web-{20EF80EF-39A8-4B12-B4F2-69AC9DBF5A62}" dt="2020-11-03T09:12:47.957" v="32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Nicole Bari" userId="532f37d924c82e4f" providerId="Windows Live" clId="Web-{20EF80EF-39A8-4B12-B4F2-69AC9DBF5A62}" dt="2020-11-03T09:12:47.957" v="32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">
        <pc:chgData name="Nicole Bari" userId="532f37d924c82e4f" providerId="Windows Live" clId="Web-{20EF80EF-39A8-4B12-B4F2-69AC9DBF5A62}" dt="2020-11-03T09:12:01.362" v="23"/>
        <pc:sldMasterMkLst>
          <pc:docMk/>
          <pc:sldMasterMk cId="1129187324" sldId="2147483685"/>
        </pc:sldMasterMkLst>
        <pc:sldLayoutChg chg="add del">
          <pc:chgData name="Nicole Bari" userId="532f37d924c82e4f" providerId="Windows Live" clId="Web-{20EF80EF-39A8-4B12-B4F2-69AC9DBF5A62}" dt="2020-11-03T09:12:01.362" v="23"/>
          <pc:sldLayoutMkLst>
            <pc:docMk/>
            <pc:sldMasterMk cId="1129187324" sldId="2147483685"/>
            <pc:sldLayoutMk cId="4191102311" sldId="2147483674"/>
          </pc:sldLayoutMkLst>
        </pc:sldLayoutChg>
        <pc:sldLayoutChg chg="add del">
          <pc:chgData name="Nicole Bari" userId="532f37d924c82e4f" providerId="Windows Live" clId="Web-{20EF80EF-39A8-4B12-B4F2-69AC9DBF5A62}" dt="2020-11-03T09:12:01.362" v="23"/>
          <pc:sldLayoutMkLst>
            <pc:docMk/>
            <pc:sldMasterMk cId="1129187324" sldId="2147483685"/>
            <pc:sldLayoutMk cId="110508527" sldId="2147483675"/>
          </pc:sldLayoutMkLst>
        </pc:sldLayoutChg>
        <pc:sldLayoutChg chg="add del">
          <pc:chgData name="Nicole Bari" userId="532f37d924c82e4f" providerId="Windows Live" clId="Web-{20EF80EF-39A8-4B12-B4F2-69AC9DBF5A62}" dt="2020-11-03T09:12:01.362" v="23"/>
          <pc:sldLayoutMkLst>
            <pc:docMk/>
            <pc:sldMasterMk cId="1129187324" sldId="2147483685"/>
            <pc:sldLayoutMk cId="2729881400" sldId="2147483676"/>
          </pc:sldLayoutMkLst>
        </pc:sldLayoutChg>
        <pc:sldLayoutChg chg="add del">
          <pc:chgData name="Nicole Bari" userId="532f37d924c82e4f" providerId="Windows Live" clId="Web-{20EF80EF-39A8-4B12-B4F2-69AC9DBF5A62}" dt="2020-11-03T09:12:01.362" v="23"/>
          <pc:sldLayoutMkLst>
            <pc:docMk/>
            <pc:sldMasterMk cId="1129187324" sldId="2147483685"/>
            <pc:sldLayoutMk cId="1716418975" sldId="2147483677"/>
          </pc:sldLayoutMkLst>
        </pc:sldLayoutChg>
        <pc:sldLayoutChg chg="add del">
          <pc:chgData name="Nicole Bari" userId="532f37d924c82e4f" providerId="Windows Live" clId="Web-{20EF80EF-39A8-4B12-B4F2-69AC9DBF5A62}" dt="2020-11-03T09:12:01.362" v="23"/>
          <pc:sldLayoutMkLst>
            <pc:docMk/>
            <pc:sldMasterMk cId="1129187324" sldId="2147483685"/>
            <pc:sldLayoutMk cId="3859270892" sldId="2147483678"/>
          </pc:sldLayoutMkLst>
        </pc:sldLayoutChg>
        <pc:sldLayoutChg chg="add del">
          <pc:chgData name="Nicole Bari" userId="532f37d924c82e4f" providerId="Windows Live" clId="Web-{20EF80EF-39A8-4B12-B4F2-69AC9DBF5A62}" dt="2020-11-03T09:12:01.362" v="23"/>
          <pc:sldLayoutMkLst>
            <pc:docMk/>
            <pc:sldMasterMk cId="1129187324" sldId="2147483685"/>
            <pc:sldLayoutMk cId="2459301921" sldId="2147483679"/>
          </pc:sldLayoutMkLst>
        </pc:sldLayoutChg>
        <pc:sldLayoutChg chg="add del">
          <pc:chgData name="Nicole Bari" userId="532f37d924c82e4f" providerId="Windows Live" clId="Web-{20EF80EF-39A8-4B12-B4F2-69AC9DBF5A62}" dt="2020-11-03T09:12:01.362" v="23"/>
          <pc:sldLayoutMkLst>
            <pc:docMk/>
            <pc:sldMasterMk cId="1129187324" sldId="2147483685"/>
            <pc:sldLayoutMk cId="2357956481" sldId="2147483680"/>
          </pc:sldLayoutMkLst>
        </pc:sldLayoutChg>
        <pc:sldLayoutChg chg="add del">
          <pc:chgData name="Nicole Bari" userId="532f37d924c82e4f" providerId="Windows Live" clId="Web-{20EF80EF-39A8-4B12-B4F2-69AC9DBF5A62}" dt="2020-11-03T09:12:01.362" v="23"/>
          <pc:sldLayoutMkLst>
            <pc:docMk/>
            <pc:sldMasterMk cId="1129187324" sldId="2147483685"/>
            <pc:sldLayoutMk cId="3033089880" sldId="2147483681"/>
          </pc:sldLayoutMkLst>
        </pc:sldLayoutChg>
        <pc:sldLayoutChg chg="add del">
          <pc:chgData name="Nicole Bari" userId="532f37d924c82e4f" providerId="Windows Live" clId="Web-{20EF80EF-39A8-4B12-B4F2-69AC9DBF5A62}" dt="2020-11-03T09:12:01.362" v="23"/>
          <pc:sldLayoutMkLst>
            <pc:docMk/>
            <pc:sldMasterMk cId="1129187324" sldId="2147483685"/>
            <pc:sldLayoutMk cId="2681883776" sldId="2147483682"/>
          </pc:sldLayoutMkLst>
        </pc:sldLayoutChg>
        <pc:sldLayoutChg chg="add del">
          <pc:chgData name="Nicole Bari" userId="532f37d924c82e4f" providerId="Windows Live" clId="Web-{20EF80EF-39A8-4B12-B4F2-69AC9DBF5A62}" dt="2020-11-03T09:12:01.362" v="23"/>
          <pc:sldLayoutMkLst>
            <pc:docMk/>
            <pc:sldMasterMk cId="1129187324" sldId="2147483685"/>
            <pc:sldLayoutMk cId="1834109110" sldId="2147483683"/>
          </pc:sldLayoutMkLst>
        </pc:sldLayoutChg>
        <pc:sldLayoutChg chg="add del">
          <pc:chgData name="Nicole Bari" userId="532f37d924c82e4f" providerId="Windows Live" clId="Web-{20EF80EF-39A8-4B12-B4F2-69AC9DBF5A62}" dt="2020-11-03T09:12:01.362" v="23"/>
          <pc:sldLayoutMkLst>
            <pc:docMk/>
            <pc:sldMasterMk cId="1129187324" sldId="2147483685"/>
            <pc:sldLayoutMk cId="2316596963" sldId="2147483684"/>
          </pc:sldLayoutMkLst>
        </pc:sldLayoutChg>
      </pc:sldMasterChg>
      <pc:sldMasterChg chg="add del addSldLayout delSldLayout">
        <pc:chgData name="Nicole Bari" userId="532f37d924c82e4f" providerId="Windows Live" clId="Web-{20EF80EF-39A8-4B12-B4F2-69AC9DBF5A62}" dt="2020-11-03T09:12:40.769" v="29"/>
        <pc:sldMasterMkLst>
          <pc:docMk/>
          <pc:sldMasterMk cId="3619857738" sldId="2147483685"/>
        </pc:sldMasterMkLst>
        <pc:sldLayoutChg chg="add del">
          <pc:chgData name="Nicole Bari" userId="532f37d924c82e4f" providerId="Windows Live" clId="Web-{20EF80EF-39A8-4B12-B4F2-69AC9DBF5A62}" dt="2020-11-03T09:12:40.769" v="29"/>
          <pc:sldLayoutMkLst>
            <pc:docMk/>
            <pc:sldMasterMk cId="3619857738" sldId="2147483685"/>
            <pc:sldLayoutMk cId="1732225013" sldId="2147483674"/>
          </pc:sldLayoutMkLst>
        </pc:sldLayoutChg>
        <pc:sldLayoutChg chg="add del">
          <pc:chgData name="Nicole Bari" userId="532f37d924c82e4f" providerId="Windows Live" clId="Web-{20EF80EF-39A8-4B12-B4F2-69AC9DBF5A62}" dt="2020-11-03T09:12:40.769" v="29"/>
          <pc:sldLayoutMkLst>
            <pc:docMk/>
            <pc:sldMasterMk cId="3619857738" sldId="2147483685"/>
            <pc:sldLayoutMk cId="3895272584" sldId="2147483675"/>
          </pc:sldLayoutMkLst>
        </pc:sldLayoutChg>
        <pc:sldLayoutChg chg="add del">
          <pc:chgData name="Nicole Bari" userId="532f37d924c82e4f" providerId="Windows Live" clId="Web-{20EF80EF-39A8-4B12-B4F2-69AC9DBF5A62}" dt="2020-11-03T09:12:40.769" v="29"/>
          <pc:sldLayoutMkLst>
            <pc:docMk/>
            <pc:sldMasterMk cId="3619857738" sldId="2147483685"/>
            <pc:sldLayoutMk cId="2158442867" sldId="2147483676"/>
          </pc:sldLayoutMkLst>
        </pc:sldLayoutChg>
        <pc:sldLayoutChg chg="add del">
          <pc:chgData name="Nicole Bari" userId="532f37d924c82e4f" providerId="Windows Live" clId="Web-{20EF80EF-39A8-4B12-B4F2-69AC9DBF5A62}" dt="2020-11-03T09:12:40.769" v="29"/>
          <pc:sldLayoutMkLst>
            <pc:docMk/>
            <pc:sldMasterMk cId="3619857738" sldId="2147483685"/>
            <pc:sldLayoutMk cId="619588389" sldId="2147483677"/>
          </pc:sldLayoutMkLst>
        </pc:sldLayoutChg>
        <pc:sldLayoutChg chg="add del">
          <pc:chgData name="Nicole Bari" userId="532f37d924c82e4f" providerId="Windows Live" clId="Web-{20EF80EF-39A8-4B12-B4F2-69AC9DBF5A62}" dt="2020-11-03T09:12:40.769" v="29"/>
          <pc:sldLayoutMkLst>
            <pc:docMk/>
            <pc:sldMasterMk cId="3619857738" sldId="2147483685"/>
            <pc:sldLayoutMk cId="2801408587" sldId="2147483678"/>
          </pc:sldLayoutMkLst>
        </pc:sldLayoutChg>
        <pc:sldLayoutChg chg="add del">
          <pc:chgData name="Nicole Bari" userId="532f37d924c82e4f" providerId="Windows Live" clId="Web-{20EF80EF-39A8-4B12-B4F2-69AC9DBF5A62}" dt="2020-11-03T09:12:40.769" v="29"/>
          <pc:sldLayoutMkLst>
            <pc:docMk/>
            <pc:sldMasterMk cId="3619857738" sldId="2147483685"/>
            <pc:sldLayoutMk cId="3595078798" sldId="2147483679"/>
          </pc:sldLayoutMkLst>
        </pc:sldLayoutChg>
        <pc:sldLayoutChg chg="add del">
          <pc:chgData name="Nicole Bari" userId="532f37d924c82e4f" providerId="Windows Live" clId="Web-{20EF80EF-39A8-4B12-B4F2-69AC9DBF5A62}" dt="2020-11-03T09:12:40.769" v="29"/>
          <pc:sldLayoutMkLst>
            <pc:docMk/>
            <pc:sldMasterMk cId="3619857738" sldId="2147483685"/>
            <pc:sldLayoutMk cId="3349348587" sldId="2147483680"/>
          </pc:sldLayoutMkLst>
        </pc:sldLayoutChg>
        <pc:sldLayoutChg chg="add del">
          <pc:chgData name="Nicole Bari" userId="532f37d924c82e4f" providerId="Windows Live" clId="Web-{20EF80EF-39A8-4B12-B4F2-69AC9DBF5A62}" dt="2020-11-03T09:12:40.769" v="29"/>
          <pc:sldLayoutMkLst>
            <pc:docMk/>
            <pc:sldMasterMk cId="3619857738" sldId="2147483685"/>
            <pc:sldLayoutMk cId="1844359780" sldId="2147483681"/>
          </pc:sldLayoutMkLst>
        </pc:sldLayoutChg>
        <pc:sldLayoutChg chg="add del">
          <pc:chgData name="Nicole Bari" userId="532f37d924c82e4f" providerId="Windows Live" clId="Web-{20EF80EF-39A8-4B12-B4F2-69AC9DBF5A62}" dt="2020-11-03T09:12:40.769" v="29"/>
          <pc:sldLayoutMkLst>
            <pc:docMk/>
            <pc:sldMasterMk cId="3619857738" sldId="2147483685"/>
            <pc:sldLayoutMk cId="2708604251" sldId="2147483682"/>
          </pc:sldLayoutMkLst>
        </pc:sldLayoutChg>
        <pc:sldLayoutChg chg="add del">
          <pc:chgData name="Nicole Bari" userId="532f37d924c82e4f" providerId="Windows Live" clId="Web-{20EF80EF-39A8-4B12-B4F2-69AC9DBF5A62}" dt="2020-11-03T09:12:40.769" v="29"/>
          <pc:sldLayoutMkLst>
            <pc:docMk/>
            <pc:sldMasterMk cId="3619857738" sldId="2147483685"/>
            <pc:sldLayoutMk cId="3069773578" sldId="2147483683"/>
          </pc:sldLayoutMkLst>
        </pc:sldLayoutChg>
        <pc:sldLayoutChg chg="add del">
          <pc:chgData name="Nicole Bari" userId="532f37d924c82e4f" providerId="Windows Live" clId="Web-{20EF80EF-39A8-4B12-B4F2-69AC9DBF5A62}" dt="2020-11-03T09:12:40.769" v="29"/>
          <pc:sldLayoutMkLst>
            <pc:docMk/>
            <pc:sldMasterMk cId="3619857738" sldId="2147483685"/>
            <pc:sldLayoutMk cId="2389966776" sldId="2147483684"/>
          </pc:sldLayoutMkLst>
        </pc:sldLayoutChg>
      </pc:sldMasterChg>
      <pc:sldMasterChg chg="add del addSldLayout delSldLayout">
        <pc:chgData name="Nicole Bari" userId="532f37d924c82e4f" providerId="Windows Live" clId="Web-{20EF80EF-39A8-4B12-B4F2-69AC9DBF5A62}" dt="2020-11-03T09:14:08.567" v="48"/>
        <pc:sldMasterMkLst>
          <pc:docMk/>
          <pc:sldMasterMk cId="1255598135" sldId="2147483698"/>
        </pc:sldMasterMkLst>
        <pc:sldLayoutChg chg="add del">
          <pc:chgData name="Nicole Bari" userId="532f37d924c82e4f" providerId="Windows Live" clId="Web-{20EF80EF-39A8-4B12-B4F2-69AC9DBF5A62}" dt="2020-11-03T09:14:08.567" v="48"/>
          <pc:sldLayoutMkLst>
            <pc:docMk/>
            <pc:sldMasterMk cId="1255598135" sldId="2147483698"/>
            <pc:sldLayoutMk cId="1511463270" sldId="2147483687"/>
          </pc:sldLayoutMkLst>
        </pc:sldLayoutChg>
        <pc:sldLayoutChg chg="add del">
          <pc:chgData name="Nicole Bari" userId="532f37d924c82e4f" providerId="Windows Live" clId="Web-{20EF80EF-39A8-4B12-B4F2-69AC9DBF5A62}" dt="2020-11-03T09:14:08.567" v="48"/>
          <pc:sldLayoutMkLst>
            <pc:docMk/>
            <pc:sldMasterMk cId="1255598135" sldId="2147483698"/>
            <pc:sldLayoutMk cId="3486733447" sldId="2147483688"/>
          </pc:sldLayoutMkLst>
        </pc:sldLayoutChg>
        <pc:sldLayoutChg chg="add del">
          <pc:chgData name="Nicole Bari" userId="532f37d924c82e4f" providerId="Windows Live" clId="Web-{20EF80EF-39A8-4B12-B4F2-69AC9DBF5A62}" dt="2020-11-03T09:14:08.567" v="48"/>
          <pc:sldLayoutMkLst>
            <pc:docMk/>
            <pc:sldMasterMk cId="1255598135" sldId="2147483698"/>
            <pc:sldLayoutMk cId="2275944251" sldId="2147483689"/>
          </pc:sldLayoutMkLst>
        </pc:sldLayoutChg>
        <pc:sldLayoutChg chg="add del">
          <pc:chgData name="Nicole Bari" userId="532f37d924c82e4f" providerId="Windows Live" clId="Web-{20EF80EF-39A8-4B12-B4F2-69AC9DBF5A62}" dt="2020-11-03T09:14:08.567" v="48"/>
          <pc:sldLayoutMkLst>
            <pc:docMk/>
            <pc:sldMasterMk cId="1255598135" sldId="2147483698"/>
            <pc:sldLayoutMk cId="777310982" sldId="2147483690"/>
          </pc:sldLayoutMkLst>
        </pc:sldLayoutChg>
        <pc:sldLayoutChg chg="add del">
          <pc:chgData name="Nicole Bari" userId="532f37d924c82e4f" providerId="Windows Live" clId="Web-{20EF80EF-39A8-4B12-B4F2-69AC9DBF5A62}" dt="2020-11-03T09:14:08.567" v="48"/>
          <pc:sldLayoutMkLst>
            <pc:docMk/>
            <pc:sldMasterMk cId="1255598135" sldId="2147483698"/>
            <pc:sldLayoutMk cId="3339696751" sldId="2147483691"/>
          </pc:sldLayoutMkLst>
        </pc:sldLayoutChg>
        <pc:sldLayoutChg chg="add del">
          <pc:chgData name="Nicole Bari" userId="532f37d924c82e4f" providerId="Windows Live" clId="Web-{20EF80EF-39A8-4B12-B4F2-69AC9DBF5A62}" dt="2020-11-03T09:14:08.567" v="48"/>
          <pc:sldLayoutMkLst>
            <pc:docMk/>
            <pc:sldMasterMk cId="1255598135" sldId="2147483698"/>
            <pc:sldLayoutMk cId="1689279699" sldId="2147483692"/>
          </pc:sldLayoutMkLst>
        </pc:sldLayoutChg>
        <pc:sldLayoutChg chg="add del">
          <pc:chgData name="Nicole Bari" userId="532f37d924c82e4f" providerId="Windows Live" clId="Web-{20EF80EF-39A8-4B12-B4F2-69AC9DBF5A62}" dt="2020-11-03T09:14:08.567" v="48"/>
          <pc:sldLayoutMkLst>
            <pc:docMk/>
            <pc:sldMasterMk cId="1255598135" sldId="2147483698"/>
            <pc:sldLayoutMk cId="3825395387" sldId="2147483693"/>
          </pc:sldLayoutMkLst>
        </pc:sldLayoutChg>
        <pc:sldLayoutChg chg="add del">
          <pc:chgData name="Nicole Bari" userId="532f37d924c82e4f" providerId="Windows Live" clId="Web-{20EF80EF-39A8-4B12-B4F2-69AC9DBF5A62}" dt="2020-11-03T09:14:08.567" v="48"/>
          <pc:sldLayoutMkLst>
            <pc:docMk/>
            <pc:sldMasterMk cId="1255598135" sldId="2147483698"/>
            <pc:sldLayoutMk cId="2072095592" sldId="2147483694"/>
          </pc:sldLayoutMkLst>
        </pc:sldLayoutChg>
        <pc:sldLayoutChg chg="add del">
          <pc:chgData name="Nicole Bari" userId="532f37d924c82e4f" providerId="Windows Live" clId="Web-{20EF80EF-39A8-4B12-B4F2-69AC9DBF5A62}" dt="2020-11-03T09:14:08.567" v="48"/>
          <pc:sldLayoutMkLst>
            <pc:docMk/>
            <pc:sldMasterMk cId="1255598135" sldId="2147483698"/>
            <pc:sldLayoutMk cId="3183829249" sldId="2147483695"/>
          </pc:sldLayoutMkLst>
        </pc:sldLayoutChg>
        <pc:sldLayoutChg chg="add del">
          <pc:chgData name="Nicole Bari" userId="532f37d924c82e4f" providerId="Windows Live" clId="Web-{20EF80EF-39A8-4B12-B4F2-69AC9DBF5A62}" dt="2020-11-03T09:14:08.567" v="48"/>
          <pc:sldLayoutMkLst>
            <pc:docMk/>
            <pc:sldMasterMk cId="1255598135" sldId="2147483698"/>
            <pc:sldLayoutMk cId="3005859656" sldId="2147483696"/>
          </pc:sldLayoutMkLst>
        </pc:sldLayoutChg>
        <pc:sldLayoutChg chg="add del">
          <pc:chgData name="Nicole Bari" userId="532f37d924c82e4f" providerId="Windows Live" clId="Web-{20EF80EF-39A8-4B12-B4F2-69AC9DBF5A62}" dt="2020-11-03T09:14:08.567" v="48"/>
          <pc:sldLayoutMkLst>
            <pc:docMk/>
            <pc:sldMasterMk cId="1255598135" sldId="2147483698"/>
            <pc:sldLayoutMk cId="2108344480" sldId="2147483697"/>
          </pc:sldLayoutMkLst>
        </pc:sldLayoutChg>
      </pc:sldMasterChg>
      <pc:sldMasterChg chg="add addSldLayout">
        <pc:chgData name="Nicole Bari" userId="532f37d924c82e4f" providerId="Windows Live" clId="Web-{20EF80EF-39A8-4B12-B4F2-69AC9DBF5A62}" dt="2020-11-03T09:14:08.567" v="48"/>
        <pc:sldMasterMkLst>
          <pc:docMk/>
          <pc:sldMasterMk cId="421385931" sldId="2147483699"/>
        </pc:sldMasterMkLst>
        <pc:sldLayoutChg chg="add">
          <pc:chgData name="Nicole Bari" userId="532f37d924c82e4f" providerId="Windows Live" clId="Web-{20EF80EF-39A8-4B12-B4F2-69AC9DBF5A62}" dt="2020-11-03T09:14:08.567" v="48"/>
          <pc:sldLayoutMkLst>
            <pc:docMk/>
            <pc:sldMasterMk cId="421385931" sldId="2147483699"/>
            <pc:sldLayoutMk cId="142583078" sldId="2147483700"/>
          </pc:sldLayoutMkLst>
        </pc:sldLayoutChg>
        <pc:sldLayoutChg chg="add">
          <pc:chgData name="Nicole Bari" userId="532f37d924c82e4f" providerId="Windows Live" clId="Web-{20EF80EF-39A8-4B12-B4F2-69AC9DBF5A62}" dt="2020-11-03T09:14:08.567" v="48"/>
          <pc:sldLayoutMkLst>
            <pc:docMk/>
            <pc:sldMasterMk cId="421385931" sldId="2147483699"/>
            <pc:sldLayoutMk cId="3495263873" sldId="2147483701"/>
          </pc:sldLayoutMkLst>
        </pc:sldLayoutChg>
        <pc:sldLayoutChg chg="add">
          <pc:chgData name="Nicole Bari" userId="532f37d924c82e4f" providerId="Windows Live" clId="Web-{20EF80EF-39A8-4B12-B4F2-69AC9DBF5A62}" dt="2020-11-03T09:14:08.567" v="48"/>
          <pc:sldLayoutMkLst>
            <pc:docMk/>
            <pc:sldMasterMk cId="421385931" sldId="2147483699"/>
            <pc:sldLayoutMk cId="339558094" sldId="2147483702"/>
          </pc:sldLayoutMkLst>
        </pc:sldLayoutChg>
        <pc:sldLayoutChg chg="add">
          <pc:chgData name="Nicole Bari" userId="532f37d924c82e4f" providerId="Windows Live" clId="Web-{20EF80EF-39A8-4B12-B4F2-69AC9DBF5A62}" dt="2020-11-03T09:14:08.567" v="48"/>
          <pc:sldLayoutMkLst>
            <pc:docMk/>
            <pc:sldMasterMk cId="421385931" sldId="2147483699"/>
            <pc:sldLayoutMk cId="1645173950" sldId="2147483703"/>
          </pc:sldLayoutMkLst>
        </pc:sldLayoutChg>
        <pc:sldLayoutChg chg="add">
          <pc:chgData name="Nicole Bari" userId="532f37d924c82e4f" providerId="Windows Live" clId="Web-{20EF80EF-39A8-4B12-B4F2-69AC9DBF5A62}" dt="2020-11-03T09:14:08.567" v="48"/>
          <pc:sldLayoutMkLst>
            <pc:docMk/>
            <pc:sldMasterMk cId="421385931" sldId="2147483699"/>
            <pc:sldLayoutMk cId="3595281720" sldId="2147483704"/>
          </pc:sldLayoutMkLst>
        </pc:sldLayoutChg>
        <pc:sldLayoutChg chg="add">
          <pc:chgData name="Nicole Bari" userId="532f37d924c82e4f" providerId="Windows Live" clId="Web-{20EF80EF-39A8-4B12-B4F2-69AC9DBF5A62}" dt="2020-11-03T09:14:08.567" v="48"/>
          <pc:sldLayoutMkLst>
            <pc:docMk/>
            <pc:sldMasterMk cId="421385931" sldId="2147483699"/>
            <pc:sldLayoutMk cId="2985967473" sldId="2147483705"/>
          </pc:sldLayoutMkLst>
        </pc:sldLayoutChg>
        <pc:sldLayoutChg chg="add">
          <pc:chgData name="Nicole Bari" userId="532f37d924c82e4f" providerId="Windows Live" clId="Web-{20EF80EF-39A8-4B12-B4F2-69AC9DBF5A62}" dt="2020-11-03T09:14:08.567" v="48"/>
          <pc:sldLayoutMkLst>
            <pc:docMk/>
            <pc:sldMasterMk cId="421385931" sldId="2147483699"/>
            <pc:sldLayoutMk cId="631554665" sldId="2147483706"/>
          </pc:sldLayoutMkLst>
        </pc:sldLayoutChg>
        <pc:sldLayoutChg chg="add">
          <pc:chgData name="Nicole Bari" userId="532f37d924c82e4f" providerId="Windows Live" clId="Web-{20EF80EF-39A8-4B12-B4F2-69AC9DBF5A62}" dt="2020-11-03T09:14:08.567" v="48"/>
          <pc:sldLayoutMkLst>
            <pc:docMk/>
            <pc:sldMasterMk cId="421385931" sldId="2147483699"/>
            <pc:sldLayoutMk cId="1626925871" sldId="2147483707"/>
          </pc:sldLayoutMkLst>
        </pc:sldLayoutChg>
        <pc:sldLayoutChg chg="add">
          <pc:chgData name="Nicole Bari" userId="532f37d924c82e4f" providerId="Windows Live" clId="Web-{20EF80EF-39A8-4B12-B4F2-69AC9DBF5A62}" dt="2020-11-03T09:14:08.567" v="48"/>
          <pc:sldLayoutMkLst>
            <pc:docMk/>
            <pc:sldMasterMk cId="421385931" sldId="2147483699"/>
            <pc:sldLayoutMk cId="2097023994" sldId="2147483708"/>
          </pc:sldLayoutMkLst>
        </pc:sldLayoutChg>
        <pc:sldLayoutChg chg="add">
          <pc:chgData name="Nicole Bari" userId="532f37d924c82e4f" providerId="Windows Live" clId="Web-{20EF80EF-39A8-4B12-B4F2-69AC9DBF5A62}" dt="2020-11-03T09:14:08.567" v="48"/>
          <pc:sldLayoutMkLst>
            <pc:docMk/>
            <pc:sldMasterMk cId="421385931" sldId="2147483699"/>
            <pc:sldLayoutMk cId="2796715746" sldId="2147483709"/>
          </pc:sldLayoutMkLst>
        </pc:sldLayoutChg>
        <pc:sldLayoutChg chg="add">
          <pc:chgData name="Nicole Bari" userId="532f37d924c82e4f" providerId="Windows Live" clId="Web-{20EF80EF-39A8-4B12-B4F2-69AC9DBF5A62}" dt="2020-11-03T09:14:08.567" v="48"/>
          <pc:sldLayoutMkLst>
            <pc:docMk/>
            <pc:sldMasterMk cId="421385931" sldId="2147483699"/>
            <pc:sldLayoutMk cId="3437529401" sldId="2147483710"/>
          </pc:sldLayoutMkLst>
        </pc:sldLayoutChg>
      </pc:sldMasterChg>
      <pc:sldMasterChg chg="add del addSldLayout delSldLayout">
        <pc:chgData name="Nicole Bari" userId="532f37d924c82e4f" providerId="Windows Live" clId="Web-{20EF80EF-39A8-4B12-B4F2-69AC9DBF5A62}" dt="2020-11-03T09:12:31.941" v="27"/>
        <pc:sldMasterMkLst>
          <pc:docMk/>
          <pc:sldMasterMk cId="1124265363" sldId="2147483738"/>
        </pc:sldMasterMkLst>
        <pc:sldLayoutChg chg="add del">
          <pc:chgData name="Nicole Bari" userId="532f37d924c82e4f" providerId="Windows Live" clId="Web-{20EF80EF-39A8-4B12-B4F2-69AC9DBF5A62}" dt="2020-11-03T09:12:31.941" v="27"/>
          <pc:sldLayoutMkLst>
            <pc:docMk/>
            <pc:sldMasterMk cId="1124265363" sldId="2147483738"/>
            <pc:sldLayoutMk cId="1320034345" sldId="2147483727"/>
          </pc:sldLayoutMkLst>
        </pc:sldLayoutChg>
        <pc:sldLayoutChg chg="add del">
          <pc:chgData name="Nicole Bari" userId="532f37d924c82e4f" providerId="Windows Live" clId="Web-{20EF80EF-39A8-4B12-B4F2-69AC9DBF5A62}" dt="2020-11-03T09:12:31.941" v="27"/>
          <pc:sldLayoutMkLst>
            <pc:docMk/>
            <pc:sldMasterMk cId="1124265363" sldId="2147483738"/>
            <pc:sldLayoutMk cId="419088937" sldId="2147483728"/>
          </pc:sldLayoutMkLst>
        </pc:sldLayoutChg>
        <pc:sldLayoutChg chg="add del">
          <pc:chgData name="Nicole Bari" userId="532f37d924c82e4f" providerId="Windows Live" clId="Web-{20EF80EF-39A8-4B12-B4F2-69AC9DBF5A62}" dt="2020-11-03T09:12:31.941" v="27"/>
          <pc:sldLayoutMkLst>
            <pc:docMk/>
            <pc:sldMasterMk cId="1124265363" sldId="2147483738"/>
            <pc:sldLayoutMk cId="1015544398" sldId="2147483729"/>
          </pc:sldLayoutMkLst>
        </pc:sldLayoutChg>
        <pc:sldLayoutChg chg="add del">
          <pc:chgData name="Nicole Bari" userId="532f37d924c82e4f" providerId="Windows Live" clId="Web-{20EF80EF-39A8-4B12-B4F2-69AC9DBF5A62}" dt="2020-11-03T09:12:31.941" v="27"/>
          <pc:sldLayoutMkLst>
            <pc:docMk/>
            <pc:sldMasterMk cId="1124265363" sldId="2147483738"/>
            <pc:sldLayoutMk cId="3099176287" sldId="2147483730"/>
          </pc:sldLayoutMkLst>
        </pc:sldLayoutChg>
        <pc:sldLayoutChg chg="add del">
          <pc:chgData name="Nicole Bari" userId="532f37d924c82e4f" providerId="Windows Live" clId="Web-{20EF80EF-39A8-4B12-B4F2-69AC9DBF5A62}" dt="2020-11-03T09:12:31.941" v="27"/>
          <pc:sldLayoutMkLst>
            <pc:docMk/>
            <pc:sldMasterMk cId="1124265363" sldId="2147483738"/>
            <pc:sldLayoutMk cId="1939604758" sldId="2147483731"/>
          </pc:sldLayoutMkLst>
        </pc:sldLayoutChg>
        <pc:sldLayoutChg chg="add del">
          <pc:chgData name="Nicole Bari" userId="532f37d924c82e4f" providerId="Windows Live" clId="Web-{20EF80EF-39A8-4B12-B4F2-69AC9DBF5A62}" dt="2020-11-03T09:12:31.941" v="27"/>
          <pc:sldLayoutMkLst>
            <pc:docMk/>
            <pc:sldMasterMk cId="1124265363" sldId="2147483738"/>
            <pc:sldLayoutMk cId="2678274815" sldId="2147483732"/>
          </pc:sldLayoutMkLst>
        </pc:sldLayoutChg>
        <pc:sldLayoutChg chg="add del">
          <pc:chgData name="Nicole Bari" userId="532f37d924c82e4f" providerId="Windows Live" clId="Web-{20EF80EF-39A8-4B12-B4F2-69AC9DBF5A62}" dt="2020-11-03T09:12:31.941" v="27"/>
          <pc:sldLayoutMkLst>
            <pc:docMk/>
            <pc:sldMasterMk cId="1124265363" sldId="2147483738"/>
            <pc:sldLayoutMk cId="1256498718" sldId="2147483733"/>
          </pc:sldLayoutMkLst>
        </pc:sldLayoutChg>
        <pc:sldLayoutChg chg="add del">
          <pc:chgData name="Nicole Bari" userId="532f37d924c82e4f" providerId="Windows Live" clId="Web-{20EF80EF-39A8-4B12-B4F2-69AC9DBF5A62}" dt="2020-11-03T09:12:31.941" v="27"/>
          <pc:sldLayoutMkLst>
            <pc:docMk/>
            <pc:sldMasterMk cId="1124265363" sldId="2147483738"/>
            <pc:sldLayoutMk cId="3743762966" sldId="2147483734"/>
          </pc:sldLayoutMkLst>
        </pc:sldLayoutChg>
        <pc:sldLayoutChg chg="add del">
          <pc:chgData name="Nicole Bari" userId="532f37d924c82e4f" providerId="Windows Live" clId="Web-{20EF80EF-39A8-4B12-B4F2-69AC9DBF5A62}" dt="2020-11-03T09:12:31.941" v="27"/>
          <pc:sldLayoutMkLst>
            <pc:docMk/>
            <pc:sldMasterMk cId="1124265363" sldId="2147483738"/>
            <pc:sldLayoutMk cId="2315542670" sldId="2147483735"/>
          </pc:sldLayoutMkLst>
        </pc:sldLayoutChg>
        <pc:sldLayoutChg chg="add del">
          <pc:chgData name="Nicole Bari" userId="532f37d924c82e4f" providerId="Windows Live" clId="Web-{20EF80EF-39A8-4B12-B4F2-69AC9DBF5A62}" dt="2020-11-03T09:12:31.941" v="27"/>
          <pc:sldLayoutMkLst>
            <pc:docMk/>
            <pc:sldMasterMk cId="1124265363" sldId="2147483738"/>
            <pc:sldLayoutMk cId="145008677" sldId="2147483736"/>
          </pc:sldLayoutMkLst>
        </pc:sldLayoutChg>
        <pc:sldLayoutChg chg="add del">
          <pc:chgData name="Nicole Bari" userId="532f37d924c82e4f" providerId="Windows Live" clId="Web-{20EF80EF-39A8-4B12-B4F2-69AC9DBF5A62}" dt="2020-11-03T09:12:31.941" v="27"/>
          <pc:sldLayoutMkLst>
            <pc:docMk/>
            <pc:sldMasterMk cId="1124265363" sldId="2147483738"/>
            <pc:sldLayoutMk cId="2406265111" sldId="2147483737"/>
          </pc:sldLayoutMkLst>
        </pc:sldLayoutChg>
      </pc:sldMasterChg>
      <pc:sldMasterChg chg="add del addSldLayout delSldLayout">
        <pc:chgData name="Nicole Bari" userId="532f37d924c82e4f" providerId="Windows Live" clId="Web-{20EF80EF-39A8-4B12-B4F2-69AC9DBF5A62}" dt="2020-11-03T09:12:47.847" v="31"/>
        <pc:sldMasterMkLst>
          <pc:docMk/>
          <pc:sldMasterMk cId="33163725" sldId="2147483750"/>
        </pc:sldMasterMkLst>
        <pc:sldLayoutChg chg="add del">
          <pc:chgData name="Nicole Bari" userId="532f37d924c82e4f" providerId="Windows Live" clId="Web-{20EF80EF-39A8-4B12-B4F2-69AC9DBF5A62}" dt="2020-11-03T09:12:47.847" v="31"/>
          <pc:sldLayoutMkLst>
            <pc:docMk/>
            <pc:sldMasterMk cId="33163725" sldId="2147483750"/>
            <pc:sldLayoutMk cId="2716632110" sldId="2147483739"/>
          </pc:sldLayoutMkLst>
        </pc:sldLayoutChg>
        <pc:sldLayoutChg chg="add del">
          <pc:chgData name="Nicole Bari" userId="532f37d924c82e4f" providerId="Windows Live" clId="Web-{20EF80EF-39A8-4B12-B4F2-69AC9DBF5A62}" dt="2020-11-03T09:12:47.847" v="31"/>
          <pc:sldLayoutMkLst>
            <pc:docMk/>
            <pc:sldMasterMk cId="33163725" sldId="2147483750"/>
            <pc:sldLayoutMk cId="3170806029" sldId="2147483740"/>
          </pc:sldLayoutMkLst>
        </pc:sldLayoutChg>
        <pc:sldLayoutChg chg="add del">
          <pc:chgData name="Nicole Bari" userId="532f37d924c82e4f" providerId="Windows Live" clId="Web-{20EF80EF-39A8-4B12-B4F2-69AC9DBF5A62}" dt="2020-11-03T09:12:47.847" v="31"/>
          <pc:sldLayoutMkLst>
            <pc:docMk/>
            <pc:sldMasterMk cId="33163725" sldId="2147483750"/>
            <pc:sldLayoutMk cId="1495450609" sldId="2147483741"/>
          </pc:sldLayoutMkLst>
        </pc:sldLayoutChg>
        <pc:sldLayoutChg chg="add del">
          <pc:chgData name="Nicole Bari" userId="532f37d924c82e4f" providerId="Windows Live" clId="Web-{20EF80EF-39A8-4B12-B4F2-69AC9DBF5A62}" dt="2020-11-03T09:12:47.847" v="31"/>
          <pc:sldLayoutMkLst>
            <pc:docMk/>
            <pc:sldMasterMk cId="33163725" sldId="2147483750"/>
            <pc:sldLayoutMk cId="2256806578" sldId="2147483742"/>
          </pc:sldLayoutMkLst>
        </pc:sldLayoutChg>
        <pc:sldLayoutChg chg="add del">
          <pc:chgData name="Nicole Bari" userId="532f37d924c82e4f" providerId="Windows Live" clId="Web-{20EF80EF-39A8-4B12-B4F2-69AC9DBF5A62}" dt="2020-11-03T09:12:47.847" v="31"/>
          <pc:sldLayoutMkLst>
            <pc:docMk/>
            <pc:sldMasterMk cId="33163725" sldId="2147483750"/>
            <pc:sldLayoutMk cId="3169784972" sldId="2147483743"/>
          </pc:sldLayoutMkLst>
        </pc:sldLayoutChg>
        <pc:sldLayoutChg chg="add del">
          <pc:chgData name="Nicole Bari" userId="532f37d924c82e4f" providerId="Windows Live" clId="Web-{20EF80EF-39A8-4B12-B4F2-69AC9DBF5A62}" dt="2020-11-03T09:12:47.847" v="31"/>
          <pc:sldLayoutMkLst>
            <pc:docMk/>
            <pc:sldMasterMk cId="33163725" sldId="2147483750"/>
            <pc:sldLayoutMk cId="2389710818" sldId="2147483744"/>
          </pc:sldLayoutMkLst>
        </pc:sldLayoutChg>
        <pc:sldLayoutChg chg="add del">
          <pc:chgData name="Nicole Bari" userId="532f37d924c82e4f" providerId="Windows Live" clId="Web-{20EF80EF-39A8-4B12-B4F2-69AC9DBF5A62}" dt="2020-11-03T09:12:47.847" v="31"/>
          <pc:sldLayoutMkLst>
            <pc:docMk/>
            <pc:sldMasterMk cId="33163725" sldId="2147483750"/>
            <pc:sldLayoutMk cId="1411807467" sldId="2147483745"/>
          </pc:sldLayoutMkLst>
        </pc:sldLayoutChg>
        <pc:sldLayoutChg chg="add del">
          <pc:chgData name="Nicole Bari" userId="532f37d924c82e4f" providerId="Windows Live" clId="Web-{20EF80EF-39A8-4B12-B4F2-69AC9DBF5A62}" dt="2020-11-03T09:12:47.847" v="31"/>
          <pc:sldLayoutMkLst>
            <pc:docMk/>
            <pc:sldMasterMk cId="33163725" sldId="2147483750"/>
            <pc:sldLayoutMk cId="899439789" sldId="2147483746"/>
          </pc:sldLayoutMkLst>
        </pc:sldLayoutChg>
        <pc:sldLayoutChg chg="add del">
          <pc:chgData name="Nicole Bari" userId="532f37d924c82e4f" providerId="Windows Live" clId="Web-{20EF80EF-39A8-4B12-B4F2-69AC9DBF5A62}" dt="2020-11-03T09:12:47.847" v="31"/>
          <pc:sldLayoutMkLst>
            <pc:docMk/>
            <pc:sldMasterMk cId="33163725" sldId="2147483750"/>
            <pc:sldLayoutMk cId="743718937" sldId="2147483747"/>
          </pc:sldLayoutMkLst>
        </pc:sldLayoutChg>
        <pc:sldLayoutChg chg="add del">
          <pc:chgData name="Nicole Bari" userId="532f37d924c82e4f" providerId="Windows Live" clId="Web-{20EF80EF-39A8-4B12-B4F2-69AC9DBF5A62}" dt="2020-11-03T09:12:47.847" v="31"/>
          <pc:sldLayoutMkLst>
            <pc:docMk/>
            <pc:sldMasterMk cId="33163725" sldId="2147483750"/>
            <pc:sldLayoutMk cId="573849601" sldId="2147483748"/>
          </pc:sldLayoutMkLst>
        </pc:sldLayoutChg>
        <pc:sldLayoutChg chg="add del">
          <pc:chgData name="Nicole Bari" userId="532f37d924c82e4f" providerId="Windows Live" clId="Web-{20EF80EF-39A8-4B12-B4F2-69AC9DBF5A62}" dt="2020-11-03T09:12:47.847" v="31"/>
          <pc:sldLayoutMkLst>
            <pc:docMk/>
            <pc:sldMasterMk cId="33163725" sldId="2147483750"/>
            <pc:sldLayoutMk cId="1967486262" sldId="2147483749"/>
          </pc:sldLayoutMkLst>
        </pc:sldLayoutChg>
      </pc:sldMasterChg>
      <pc:sldMasterChg chg="add del addSldLayout delSldLayout">
        <pc:chgData name="Nicole Bari" userId="532f37d924c82e4f" providerId="Windows Live" clId="Web-{20EF80EF-39A8-4B12-B4F2-69AC9DBF5A62}" dt="2020-11-03T09:12:21.081" v="25"/>
        <pc:sldMasterMkLst>
          <pc:docMk/>
          <pc:sldMasterMk cId="692847926" sldId="2147483750"/>
        </pc:sldMasterMkLst>
        <pc:sldLayoutChg chg="add del">
          <pc:chgData name="Nicole Bari" userId="532f37d924c82e4f" providerId="Windows Live" clId="Web-{20EF80EF-39A8-4B12-B4F2-69AC9DBF5A62}" dt="2020-11-03T09:12:21.081" v="25"/>
          <pc:sldLayoutMkLst>
            <pc:docMk/>
            <pc:sldMasterMk cId="692847926" sldId="2147483750"/>
            <pc:sldLayoutMk cId="2731636222" sldId="2147483739"/>
          </pc:sldLayoutMkLst>
        </pc:sldLayoutChg>
        <pc:sldLayoutChg chg="add del">
          <pc:chgData name="Nicole Bari" userId="532f37d924c82e4f" providerId="Windows Live" clId="Web-{20EF80EF-39A8-4B12-B4F2-69AC9DBF5A62}" dt="2020-11-03T09:12:21.081" v="25"/>
          <pc:sldLayoutMkLst>
            <pc:docMk/>
            <pc:sldMasterMk cId="692847926" sldId="2147483750"/>
            <pc:sldLayoutMk cId="3392936280" sldId="2147483740"/>
          </pc:sldLayoutMkLst>
        </pc:sldLayoutChg>
        <pc:sldLayoutChg chg="add del">
          <pc:chgData name="Nicole Bari" userId="532f37d924c82e4f" providerId="Windows Live" clId="Web-{20EF80EF-39A8-4B12-B4F2-69AC9DBF5A62}" dt="2020-11-03T09:12:21.081" v="25"/>
          <pc:sldLayoutMkLst>
            <pc:docMk/>
            <pc:sldMasterMk cId="692847926" sldId="2147483750"/>
            <pc:sldLayoutMk cId="3060920149" sldId="2147483741"/>
          </pc:sldLayoutMkLst>
        </pc:sldLayoutChg>
        <pc:sldLayoutChg chg="add del">
          <pc:chgData name="Nicole Bari" userId="532f37d924c82e4f" providerId="Windows Live" clId="Web-{20EF80EF-39A8-4B12-B4F2-69AC9DBF5A62}" dt="2020-11-03T09:12:21.081" v="25"/>
          <pc:sldLayoutMkLst>
            <pc:docMk/>
            <pc:sldMasterMk cId="692847926" sldId="2147483750"/>
            <pc:sldLayoutMk cId="2671099666" sldId="2147483742"/>
          </pc:sldLayoutMkLst>
        </pc:sldLayoutChg>
        <pc:sldLayoutChg chg="add del">
          <pc:chgData name="Nicole Bari" userId="532f37d924c82e4f" providerId="Windows Live" clId="Web-{20EF80EF-39A8-4B12-B4F2-69AC9DBF5A62}" dt="2020-11-03T09:12:21.081" v="25"/>
          <pc:sldLayoutMkLst>
            <pc:docMk/>
            <pc:sldMasterMk cId="692847926" sldId="2147483750"/>
            <pc:sldLayoutMk cId="265125967" sldId="2147483743"/>
          </pc:sldLayoutMkLst>
        </pc:sldLayoutChg>
        <pc:sldLayoutChg chg="add del">
          <pc:chgData name="Nicole Bari" userId="532f37d924c82e4f" providerId="Windows Live" clId="Web-{20EF80EF-39A8-4B12-B4F2-69AC9DBF5A62}" dt="2020-11-03T09:12:21.081" v="25"/>
          <pc:sldLayoutMkLst>
            <pc:docMk/>
            <pc:sldMasterMk cId="692847926" sldId="2147483750"/>
            <pc:sldLayoutMk cId="367287246" sldId="2147483744"/>
          </pc:sldLayoutMkLst>
        </pc:sldLayoutChg>
        <pc:sldLayoutChg chg="add del">
          <pc:chgData name="Nicole Bari" userId="532f37d924c82e4f" providerId="Windows Live" clId="Web-{20EF80EF-39A8-4B12-B4F2-69AC9DBF5A62}" dt="2020-11-03T09:12:21.081" v="25"/>
          <pc:sldLayoutMkLst>
            <pc:docMk/>
            <pc:sldMasterMk cId="692847926" sldId="2147483750"/>
            <pc:sldLayoutMk cId="1141126377" sldId="2147483745"/>
          </pc:sldLayoutMkLst>
        </pc:sldLayoutChg>
        <pc:sldLayoutChg chg="add del">
          <pc:chgData name="Nicole Bari" userId="532f37d924c82e4f" providerId="Windows Live" clId="Web-{20EF80EF-39A8-4B12-B4F2-69AC9DBF5A62}" dt="2020-11-03T09:12:21.081" v="25"/>
          <pc:sldLayoutMkLst>
            <pc:docMk/>
            <pc:sldMasterMk cId="692847926" sldId="2147483750"/>
            <pc:sldLayoutMk cId="362893105" sldId="2147483746"/>
          </pc:sldLayoutMkLst>
        </pc:sldLayoutChg>
        <pc:sldLayoutChg chg="add del">
          <pc:chgData name="Nicole Bari" userId="532f37d924c82e4f" providerId="Windows Live" clId="Web-{20EF80EF-39A8-4B12-B4F2-69AC9DBF5A62}" dt="2020-11-03T09:12:21.081" v="25"/>
          <pc:sldLayoutMkLst>
            <pc:docMk/>
            <pc:sldMasterMk cId="692847926" sldId="2147483750"/>
            <pc:sldLayoutMk cId="1986499945" sldId="2147483747"/>
          </pc:sldLayoutMkLst>
        </pc:sldLayoutChg>
        <pc:sldLayoutChg chg="add del">
          <pc:chgData name="Nicole Bari" userId="532f37d924c82e4f" providerId="Windows Live" clId="Web-{20EF80EF-39A8-4B12-B4F2-69AC9DBF5A62}" dt="2020-11-03T09:12:21.081" v="25"/>
          <pc:sldLayoutMkLst>
            <pc:docMk/>
            <pc:sldMasterMk cId="692847926" sldId="2147483750"/>
            <pc:sldLayoutMk cId="1780209449" sldId="2147483748"/>
          </pc:sldLayoutMkLst>
        </pc:sldLayoutChg>
        <pc:sldLayoutChg chg="add del">
          <pc:chgData name="Nicole Bari" userId="532f37d924c82e4f" providerId="Windows Live" clId="Web-{20EF80EF-39A8-4B12-B4F2-69AC9DBF5A62}" dt="2020-11-03T09:12:21.081" v="25"/>
          <pc:sldLayoutMkLst>
            <pc:docMk/>
            <pc:sldMasterMk cId="692847926" sldId="2147483750"/>
            <pc:sldLayoutMk cId="1944913982" sldId="2147483749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3T09:18:28.8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07:53:17.07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15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2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6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58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7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81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6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5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2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23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882" y="639193"/>
            <a:ext cx="10933017" cy="35735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latin typeface="Comic Sans MS"/>
                <a:ea typeface="+mj-lt"/>
                <a:cs typeface="+mj-lt"/>
              </a:rPr>
              <a:t>Произведения искусства о Великой Отечественной (Второй Мировой) войне.</a:t>
            </a:r>
            <a:br>
              <a:rPr lang="en-US" sz="2800" b="1">
                <a:latin typeface="Comic Sans MS"/>
                <a:ea typeface="+mj-lt"/>
                <a:cs typeface="+mj-lt"/>
              </a:rPr>
            </a:br>
            <a:r>
              <a:rPr lang="en-US" sz="2800" b="1">
                <a:latin typeface="Comic Sans MS"/>
                <a:ea typeface="+mj-lt"/>
                <a:cs typeface="+mj-lt"/>
              </a:rPr>
              <a:t>Память сердца.</a:t>
            </a:r>
            <a:endParaRPr lang="en-US" sz="2800">
              <a:latin typeface="Comic Sans MS"/>
              <a:ea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916866" cy="155932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 err="1">
                <a:latin typeface="Comic Sans MS"/>
                <a:cs typeface="Calibri"/>
              </a:rPr>
              <a:t>Николь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Бари</a:t>
            </a:r>
            <a:r>
              <a:rPr lang="en-US" dirty="0">
                <a:latin typeface="Comic Sans MS"/>
                <a:cs typeface="Calibri"/>
              </a:rPr>
              <a:t/>
            </a:r>
            <a:br>
              <a:rPr lang="en-US" dirty="0">
                <a:latin typeface="Comic Sans MS"/>
                <a:cs typeface="Calibri"/>
              </a:rPr>
            </a:br>
            <a:r>
              <a:rPr lang="en-US" dirty="0" err="1">
                <a:latin typeface="Comic Sans MS"/>
                <a:cs typeface="Calibri"/>
              </a:rPr>
              <a:t>Таллиннская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Паэ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Гимназия</a:t>
            </a:r>
            <a:r>
              <a:rPr lang="en-US" dirty="0">
                <a:latin typeface="Comic Sans MS"/>
                <a:cs typeface="Calibri"/>
              </a:rPr>
              <a:t/>
            </a:r>
            <a:br>
              <a:rPr lang="en-US" dirty="0">
                <a:latin typeface="Comic Sans MS"/>
                <a:cs typeface="Calibri"/>
              </a:rPr>
            </a:br>
            <a:r>
              <a:rPr lang="en-US" dirty="0" err="1">
                <a:latin typeface="Comic Sans MS"/>
                <a:cs typeface="Calibri"/>
              </a:rPr>
              <a:t>Таллинн</a:t>
            </a:r>
            <a:r>
              <a:rPr lang="en-US" dirty="0">
                <a:latin typeface="Comic Sans MS"/>
                <a:cs typeface="Calibri"/>
              </a:rPr>
              <a:t>, </a:t>
            </a:r>
            <a:r>
              <a:rPr lang="en-US" dirty="0" err="1">
                <a:latin typeface="Comic Sans MS"/>
                <a:cs typeface="Calibri"/>
              </a:rPr>
              <a:t>Эстония</a:t>
            </a:r>
            <a:r>
              <a:rPr lang="en-US" dirty="0"/>
              <a:t/>
            </a:r>
            <a:br>
              <a:rPr lang="en-US" dirty="0"/>
            </a:br>
            <a:endParaRPr lang="en-US"/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52818D"/>
          </a:solidFill>
          <a:ln w="38100" cap="rnd">
            <a:solidFill>
              <a:srgbClr val="52818D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DEE3004-859C-435E-97B4-CD4E58AABE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8460" y="1929384"/>
            <a:ext cx="3602778" cy="485580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18856-1348-492D-8713-4BF0A0670A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latin typeface="Comic Sans MS"/>
              </a:rPr>
              <a:t>Поэт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пишет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своей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жене</a:t>
            </a:r>
            <a:r>
              <a:rPr lang="en-US" dirty="0">
                <a:latin typeface="Comic Sans MS"/>
              </a:rPr>
              <a:t>, </a:t>
            </a:r>
            <a:r>
              <a:rPr lang="en-US" dirty="0" err="1">
                <a:latin typeface="Comic Sans MS"/>
              </a:rPr>
              <a:t>актрисе</a:t>
            </a:r>
            <a:r>
              <a:rPr lang="en-US" dirty="0">
                <a:latin typeface="Comic Sans MS"/>
              </a:rPr>
              <a:t> Валентине </a:t>
            </a:r>
            <a:r>
              <a:rPr lang="en-US" dirty="0" err="1">
                <a:latin typeface="Comic Sans MS"/>
              </a:rPr>
              <a:t>Серовой</a:t>
            </a:r>
            <a:r>
              <a:rPr lang="en-US" dirty="0">
                <a:latin typeface="Comic Sans MS"/>
              </a:rPr>
              <a:t>, </a:t>
            </a:r>
            <a:r>
              <a:rPr lang="en-US" dirty="0" err="1">
                <a:latin typeface="Comic Sans MS"/>
              </a:rPr>
              <a:t>которая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была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эвакуирована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со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своим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театром</a:t>
            </a:r>
            <a:r>
              <a:rPr lang="en-US" dirty="0">
                <a:latin typeface="Comic Sans MS"/>
              </a:rPr>
              <a:t>. </a:t>
            </a:r>
            <a:br>
              <a:rPr lang="en-US" dirty="0">
                <a:latin typeface="Comic Sans MS"/>
              </a:rPr>
            </a:br>
            <a:r>
              <a:rPr lang="en-US" dirty="0" err="1">
                <a:latin typeface="Comic Sans MS"/>
              </a:rPr>
              <a:t>Вера</a:t>
            </a:r>
            <a:r>
              <a:rPr lang="en-US" dirty="0">
                <a:latin typeface="Comic Sans MS"/>
              </a:rPr>
              <a:t> в </a:t>
            </a:r>
            <a:r>
              <a:rPr lang="en-US" dirty="0" err="1">
                <a:latin typeface="Comic Sans MS"/>
              </a:rPr>
              <a:t>то</a:t>
            </a:r>
            <a:r>
              <a:rPr lang="en-US" dirty="0">
                <a:latin typeface="Comic Sans MS"/>
              </a:rPr>
              <a:t>, </a:t>
            </a:r>
            <a:r>
              <a:rPr lang="en-US" dirty="0" err="1">
                <a:latin typeface="Comic Sans MS"/>
              </a:rPr>
              <a:t>что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тебя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ждут</a:t>
            </a:r>
            <a:r>
              <a:rPr lang="en-US" dirty="0">
                <a:latin typeface="Comic Sans MS"/>
              </a:rPr>
              <a:t>, </a:t>
            </a:r>
            <a:r>
              <a:rPr lang="en-US" dirty="0" err="1">
                <a:latin typeface="Comic Sans MS"/>
              </a:rPr>
              <a:t>помогают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человеку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выжить</a:t>
            </a:r>
            <a:r>
              <a:rPr lang="en-US" dirty="0">
                <a:latin typeface="Comic Sans MS"/>
              </a:rPr>
              <a:t> и </a:t>
            </a:r>
            <a:r>
              <a:rPr lang="en-US" dirty="0" err="1">
                <a:latin typeface="Comic Sans MS"/>
              </a:rPr>
              <a:t>не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сломаться</a:t>
            </a:r>
            <a:r>
              <a:rPr lang="en-US" dirty="0">
                <a:latin typeface="Comic Sans M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929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vintage photo of a person&#10;&#10;Description automatically generated">
            <a:extLst>
              <a:ext uri="{FF2B5EF4-FFF2-40B4-BE49-F238E27FC236}">
                <a16:creationId xmlns:a16="http://schemas.microsoft.com/office/drawing/2014/main" id="{25978436-EC82-4806-A665-63A6CECA8A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955" y="2377384"/>
            <a:ext cx="5914845" cy="380165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9523C-18B7-4EE4-9CC6-38E08C0007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Comic Sans MS"/>
              </a:rPr>
              <a:t>История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их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любви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была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достаточно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сложной</a:t>
            </a:r>
            <a:r>
              <a:rPr lang="en-US" dirty="0">
                <a:latin typeface="Comic Sans MS"/>
              </a:rPr>
              <a:t>, </a:t>
            </a:r>
            <a:r>
              <a:rPr lang="en-US" dirty="0" err="1">
                <a:latin typeface="Comic Sans MS"/>
              </a:rPr>
              <a:t>но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поэт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знал</a:t>
            </a:r>
            <a:r>
              <a:rPr lang="en-US" dirty="0">
                <a:latin typeface="Comic Sans MS"/>
              </a:rPr>
              <a:t>, </a:t>
            </a:r>
            <a:r>
              <a:rPr lang="en-US" dirty="0" err="1">
                <a:latin typeface="Comic Sans MS"/>
              </a:rPr>
              <a:t>что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любимая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им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женщина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долгое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время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была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верна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своему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мужу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после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его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гибели</a:t>
            </a:r>
            <a:r>
              <a:rPr lang="en-US" dirty="0">
                <a:latin typeface="Comic Sans MS"/>
              </a:rPr>
              <a:t>. 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latin typeface="Comic Sans MS"/>
              </a:rPr>
              <a:t>Именно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поэтому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он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уверен</a:t>
            </a:r>
            <a:r>
              <a:rPr lang="en-US" dirty="0">
                <a:latin typeface="Comic Sans MS"/>
              </a:rPr>
              <a:t> в </a:t>
            </a:r>
            <a:r>
              <a:rPr lang="en-US" dirty="0" err="1">
                <a:latin typeface="Comic Sans MS"/>
              </a:rPr>
              <a:t>том</a:t>
            </a:r>
            <a:r>
              <a:rPr lang="en-US" dirty="0">
                <a:latin typeface="Comic Sans MS"/>
              </a:rPr>
              <a:t>, </a:t>
            </a:r>
            <a:r>
              <a:rPr lang="en-US" dirty="0" err="1">
                <a:latin typeface="Comic Sans MS"/>
              </a:rPr>
              <a:t>что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она</a:t>
            </a:r>
            <a:r>
              <a:rPr lang="en-US" dirty="0">
                <a:latin typeface="Comic Sans MS"/>
              </a:rPr>
              <a:t>- </a:t>
            </a:r>
            <a:r>
              <a:rPr lang="en-US" dirty="0" err="1">
                <a:latin typeface="Comic Sans MS"/>
              </a:rPr>
              <a:t>та</a:t>
            </a:r>
            <a:r>
              <a:rPr lang="en-US" dirty="0">
                <a:latin typeface="Comic Sans MS"/>
              </a:rPr>
              <a:t>, </a:t>
            </a:r>
            <a:r>
              <a:rPr lang="en-US" dirty="0" err="1">
                <a:latin typeface="Comic Sans MS"/>
              </a:rPr>
              <a:t>кто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умеет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ждать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по-настоящему</a:t>
            </a:r>
            <a:r>
              <a:rPr lang="en-US" dirty="0">
                <a:latin typeface="Comic Sans M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0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010E05E-9237-4321-84BB-69C0F22568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999492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1A079-25CF-4A96-95AD-EE6CAB880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163" y="1762169"/>
            <a:ext cx="4073110" cy="3122092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>
                <a:solidFill>
                  <a:srgbClr val="FFFFFF"/>
                </a:solidFill>
                <a:latin typeface="Comic Sans MS"/>
              </a:rPr>
              <a:t>Спасибо</a:t>
            </a:r>
            <a:r>
              <a:rPr lang="en-US" dirty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mic Sans MS"/>
              </a:rPr>
              <a:t>за</a:t>
            </a:r>
            <a:r>
              <a:rPr lang="en-US" dirty="0">
                <a:solidFill>
                  <a:srgbClr val="FFFFFF"/>
                </a:solidFill>
                <a:latin typeface="Comic Sans M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mic Sans MS"/>
              </a:rPr>
              <a:t>внимание</a:t>
            </a:r>
            <a:r>
              <a:rPr lang="en-US" dirty="0">
                <a:solidFill>
                  <a:srgbClr val="FFFFFF"/>
                </a:solidFill>
                <a:latin typeface="Comic Sans MS"/>
              </a:rPr>
              <a:t>!</a:t>
            </a:r>
            <a:endParaRPr lang="en-US">
              <a:solidFill>
                <a:srgbClr val="FFFFFF"/>
              </a:solidFill>
              <a:latin typeface="Comic Sans M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52D388-6983-43BF-9A87-BBA8D2BFD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5999" y="4902680"/>
            <a:ext cx="5452872" cy="165506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>
                <a:latin typeface="Comic Sans MS"/>
              </a:rPr>
              <a:t>В </a:t>
            </a:r>
            <a:r>
              <a:rPr lang="en-US" dirty="0" err="1" smtClean="0">
                <a:latin typeface="Comic Sans MS"/>
              </a:rPr>
              <a:t>заключени</a:t>
            </a:r>
            <a:r>
              <a:rPr lang="ru-RU" smtClean="0">
                <a:latin typeface="Comic Sans MS"/>
              </a:rPr>
              <a:t>е</a:t>
            </a:r>
            <a:r>
              <a:rPr lang="en-US" smtClean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хотелось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бы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искренне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поблагодарить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ветератов</a:t>
            </a:r>
            <a:r>
              <a:rPr lang="en-US" dirty="0">
                <a:latin typeface="Comic Sans MS"/>
              </a:rPr>
              <a:t>, </a:t>
            </a:r>
            <a:r>
              <a:rPr lang="en-US" dirty="0" err="1">
                <a:latin typeface="Comic Sans MS"/>
              </a:rPr>
              <a:t>которые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воевали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ради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нас</a:t>
            </a:r>
            <a:r>
              <a:rPr lang="en-US" dirty="0">
                <a:latin typeface="Comic Sans MS"/>
              </a:rPr>
              <a:t>, </a:t>
            </a:r>
            <a:r>
              <a:rPr lang="en-US" dirty="0" err="1">
                <a:latin typeface="Comic Sans MS"/>
              </a:rPr>
              <a:t>будущих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поколений</a:t>
            </a:r>
            <a:r>
              <a:rPr lang="en-US" dirty="0">
                <a:latin typeface="Comic Sans MS"/>
              </a:rPr>
              <a:t>, </a:t>
            </a:r>
            <a:r>
              <a:rPr lang="en-US" dirty="0" err="1">
                <a:latin typeface="Comic Sans MS"/>
              </a:rPr>
              <a:t>ради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победы</a:t>
            </a:r>
            <a:r>
              <a:rPr lang="en-US" dirty="0">
                <a:latin typeface="Comic Sans MS"/>
              </a:rPr>
              <a:t>, </a:t>
            </a:r>
            <a:r>
              <a:rPr lang="en-US" dirty="0" err="1">
                <a:latin typeface="Comic Sans MS"/>
              </a:rPr>
              <a:t>ради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свободы</a:t>
            </a:r>
            <a:r>
              <a:rPr lang="en-US" dirty="0">
                <a:latin typeface="Comic Sans MS"/>
              </a:rPr>
              <a:t>.</a:t>
            </a:r>
          </a:p>
        </p:txBody>
      </p:sp>
      <p:pic>
        <p:nvPicPr>
          <p:cNvPr id="5" name="Picture 5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ACFCA5BB-FB72-4A40-9A67-C8AC56E3391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18668" r="18668"/>
          <a:stretch/>
        </p:blipFill>
        <p:spPr>
          <a:xfrm>
            <a:off x="6095999" y="643466"/>
            <a:ext cx="4574680" cy="393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3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E6A207B-97BE-4DE3-B7BA-6EB713664F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3BE63-9E0D-433B-B57D-B06361486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9016" y="640080"/>
            <a:ext cx="3432048" cy="171406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000" dirty="0" err="1">
                <a:latin typeface="Comic Sans MS"/>
              </a:rPr>
              <a:t>Почему</a:t>
            </a:r>
            <a:r>
              <a:rPr lang="en-US" sz="3000" dirty="0">
                <a:latin typeface="Comic Sans MS"/>
              </a:rPr>
              <a:t> </a:t>
            </a:r>
            <a:r>
              <a:rPr lang="en-US" sz="3000" dirty="0" err="1">
                <a:latin typeface="Comic Sans MS"/>
              </a:rPr>
              <a:t>мы</a:t>
            </a:r>
            <a:r>
              <a:rPr lang="en-US" sz="3000" dirty="0">
                <a:latin typeface="Comic Sans MS"/>
              </a:rPr>
              <a:t>, </a:t>
            </a:r>
            <a:r>
              <a:rPr lang="en-US" sz="3000" dirty="0" err="1">
                <a:latin typeface="Comic Sans MS"/>
              </a:rPr>
              <a:t>ныне</a:t>
            </a:r>
            <a:r>
              <a:rPr lang="en-US" sz="3000" dirty="0">
                <a:latin typeface="Comic Sans MS"/>
              </a:rPr>
              <a:t> </a:t>
            </a:r>
            <a:r>
              <a:rPr lang="en-US" sz="3000" dirty="0" err="1">
                <a:latin typeface="Comic Sans MS"/>
              </a:rPr>
              <a:t>живущие</a:t>
            </a:r>
            <a:r>
              <a:rPr lang="en-US" sz="3000" dirty="0">
                <a:latin typeface="Comic Sans MS"/>
              </a:rPr>
              <a:t>, </a:t>
            </a:r>
            <a:r>
              <a:rPr lang="en-US" sz="3000" dirty="0" err="1">
                <a:latin typeface="Comic Sans MS"/>
              </a:rPr>
              <a:t>должны</a:t>
            </a:r>
            <a:r>
              <a:rPr lang="en-US" sz="3000" dirty="0">
                <a:latin typeface="Comic Sans MS"/>
              </a:rPr>
              <a:t> </a:t>
            </a:r>
            <a:r>
              <a:rPr lang="en-US" sz="3000" dirty="0" err="1">
                <a:latin typeface="Comic Sans MS"/>
              </a:rPr>
              <a:t>помнить</a:t>
            </a:r>
            <a:r>
              <a:rPr lang="en-US" sz="3000" dirty="0">
                <a:latin typeface="Comic Sans MS"/>
              </a:rPr>
              <a:t> о </a:t>
            </a:r>
            <a:r>
              <a:rPr lang="en-US" sz="3000" dirty="0" err="1">
                <a:latin typeface="Comic Sans MS"/>
              </a:rPr>
              <a:t>войне</a:t>
            </a:r>
            <a:r>
              <a:rPr lang="en-US" sz="3000" dirty="0">
                <a:latin typeface="Comic Sans MS"/>
              </a:rPr>
              <a:t>? </a:t>
            </a:r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016" y="2529151"/>
            <a:ext cx="3376602" cy="18288"/>
          </a:xfrm>
          <a:custGeom>
            <a:avLst/>
            <a:gdLst>
              <a:gd name="connsiteX0" fmla="*/ 0 w 3376602"/>
              <a:gd name="connsiteY0" fmla="*/ 0 h 18288"/>
              <a:gd name="connsiteX1" fmla="*/ 641554 w 3376602"/>
              <a:gd name="connsiteY1" fmla="*/ 0 h 18288"/>
              <a:gd name="connsiteX2" fmla="*/ 1316875 w 3376602"/>
              <a:gd name="connsiteY2" fmla="*/ 0 h 18288"/>
              <a:gd name="connsiteX3" fmla="*/ 2025961 w 3376602"/>
              <a:gd name="connsiteY3" fmla="*/ 0 h 18288"/>
              <a:gd name="connsiteX4" fmla="*/ 2735048 w 3376602"/>
              <a:gd name="connsiteY4" fmla="*/ 0 h 18288"/>
              <a:gd name="connsiteX5" fmla="*/ 3376602 w 3376602"/>
              <a:gd name="connsiteY5" fmla="*/ 0 h 18288"/>
              <a:gd name="connsiteX6" fmla="*/ 3376602 w 3376602"/>
              <a:gd name="connsiteY6" fmla="*/ 18288 h 18288"/>
              <a:gd name="connsiteX7" fmla="*/ 2633750 w 3376602"/>
              <a:gd name="connsiteY7" fmla="*/ 18288 h 18288"/>
              <a:gd name="connsiteX8" fmla="*/ 1890897 w 3376602"/>
              <a:gd name="connsiteY8" fmla="*/ 18288 h 18288"/>
              <a:gd name="connsiteX9" fmla="*/ 1215577 w 3376602"/>
              <a:gd name="connsiteY9" fmla="*/ 18288 h 18288"/>
              <a:gd name="connsiteX10" fmla="*/ 0 w 3376602"/>
              <a:gd name="connsiteY10" fmla="*/ 18288 h 18288"/>
              <a:gd name="connsiteX11" fmla="*/ 0 w 337660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76602" h="18288" fill="none" extrusionOk="0">
                <a:moveTo>
                  <a:pt x="0" y="0"/>
                </a:moveTo>
                <a:cubicBezTo>
                  <a:pt x="154337" y="-26787"/>
                  <a:pt x="393692" y="25344"/>
                  <a:pt x="641554" y="0"/>
                </a:cubicBezTo>
                <a:cubicBezTo>
                  <a:pt x="889416" y="-25344"/>
                  <a:pt x="1078313" y="12271"/>
                  <a:pt x="1316875" y="0"/>
                </a:cubicBezTo>
                <a:cubicBezTo>
                  <a:pt x="1555437" y="-12271"/>
                  <a:pt x="1698513" y="30110"/>
                  <a:pt x="2025961" y="0"/>
                </a:cubicBezTo>
                <a:cubicBezTo>
                  <a:pt x="2353409" y="-30110"/>
                  <a:pt x="2474986" y="1722"/>
                  <a:pt x="2735048" y="0"/>
                </a:cubicBezTo>
                <a:cubicBezTo>
                  <a:pt x="2995110" y="-1722"/>
                  <a:pt x="3097437" y="28961"/>
                  <a:pt x="3376602" y="0"/>
                </a:cubicBezTo>
                <a:cubicBezTo>
                  <a:pt x="3375893" y="8157"/>
                  <a:pt x="3376189" y="12125"/>
                  <a:pt x="3376602" y="18288"/>
                </a:cubicBezTo>
                <a:cubicBezTo>
                  <a:pt x="3037458" y="40377"/>
                  <a:pt x="2857195" y="34928"/>
                  <a:pt x="2633750" y="18288"/>
                </a:cubicBezTo>
                <a:cubicBezTo>
                  <a:pt x="2410305" y="1648"/>
                  <a:pt x="2066994" y="17360"/>
                  <a:pt x="1890897" y="18288"/>
                </a:cubicBezTo>
                <a:cubicBezTo>
                  <a:pt x="1714800" y="19216"/>
                  <a:pt x="1521080" y="47858"/>
                  <a:pt x="1215577" y="18288"/>
                </a:cubicBezTo>
                <a:cubicBezTo>
                  <a:pt x="910074" y="-11282"/>
                  <a:pt x="278912" y="6176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376602" h="18288" stroke="0" extrusionOk="0">
                <a:moveTo>
                  <a:pt x="0" y="0"/>
                </a:moveTo>
                <a:cubicBezTo>
                  <a:pt x="304565" y="-9016"/>
                  <a:pt x="402571" y="29762"/>
                  <a:pt x="641554" y="0"/>
                </a:cubicBezTo>
                <a:cubicBezTo>
                  <a:pt x="880537" y="-29762"/>
                  <a:pt x="963871" y="-12492"/>
                  <a:pt x="1215577" y="0"/>
                </a:cubicBezTo>
                <a:cubicBezTo>
                  <a:pt x="1467283" y="12492"/>
                  <a:pt x="1723274" y="15353"/>
                  <a:pt x="1958429" y="0"/>
                </a:cubicBezTo>
                <a:cubicBezTo>
                  <a:pt x="2193584" y="-15353"/>
                  <a:pt x="2347125" y="7922"/>
                  <a:pt x="2599984" y="0"/>
                </a:cubicBezTo>
                <a:cubicBezTo>
                  <a:pt x="2852843" y="-7922"/>
                  <a:pt x="3186422" y="-30763"/>
                  <a:pt x="3376602" y="0"/>
                </a:cubicBezTo>
                <a:cubicBezTo>
                  <a:pt x="3376338" y="4493"/>
                  <a:pt x="3376986" y="9472"/>
                  <a:pt x="3376602" y="18288"/>
                </a:cubicBezTo>
                <a:cubicBezTo>
                  <a:pt x="3080522" y="-5475"/>
                  <a:pt x="3038559" y="47323"/>
                  <a:pt x="2701282" y="18288"/>
                </a:cubicBezTo>
                <a:cubicBezTo>
                  <a:pt x="2364005" y="-10747"/>
                  <a:pt x="2245031" y="49099"/>
                  <a:pt x="1958429" y="18288"/>
                </a:cubicBezTo>
                <a:cubicBezTo>
                  <a:pt x="1671827" y="-12523"/>
                  <a:pt x="1619741" y="31109"/>
                  <a:pt x="1384407" y="18288"/>
                </a:cubicBezTo>
                <a:cubicBezTo>
                  <a:pt x="1149073" y="5467"/>
                  <a:pt x="947712" y="-11758"/>
                  <a:pt x="709086" y="18288"/>
                </a:cubicBezTo>
                <a:cubicBezTo>
                  <a:pt x="470460" y="48334"/>
                  <a:pt x="186882" y="50183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628FF2-12A7-4F19-8BDE-705FDCF97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29016" y="2803470"/>
            <a:ext cx="3432048" cy="341445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>
                <a:latin typeface="Comic Sans MS"/>
              </a:rPr>
              <a:t>Эта</a:t>
            </a:r>
            <a:r>
              <a:rPr lang="en-US" sz="2400" dirty="0">
                <a:latin typeface="Comic Sans MS"/>
              </a:rPr>
              <a:t> </a:t>
            </a:r>
            <a:r>
              <a:rPr lang="en-US" sz="2400" dirty="0" err="1">
                <a:latin typeface="Comic Sans MS"/>
              </a:rPr>
              <a:t>тема</a:t>
            </a:r>
            <a:r>
              <a:rPr lang="en-US" sz="2400" dirty="0">
                <a:latin typeface="Comic Sans MS"/>
              </a:rPr>
              <a:t> </a:t>
            </a:r>
            <a:r>
              <a:rPr lang="en-US" sz="2400" dirty="0" err="1">
                <a:latin typeface="Comic Sans MS"/>
              </a:rPr>
              <a:t>звучит</a:t>
            </a:r>
            <a:r>
              <a:rPr lang="en-US" sz="2400" dirty="0">
                <a:latin typeface="Comic Sans MS"/>
              </a:rPr>
              <a:t> </a:t>
            </a:r>
            <a:r>
              <a:rPr lang="en-US" sz="2400" dirty="0" err="1">
                <a:latin typeface="Comic Sans MS"/>
              </a:rPr>
              <a:t>во</a:t>
            </a:r>
            <a:r>
              <a:rPr lang="en-US" sz="2400" dirty="0">
                <a:latin typeface="Comic Sans MS"/>
              </a:rPr>
              <a:t> </a:t>
            </a:r>
            <a:r>
              <a:rPr lang="en-US" sz="2400" dirty="0" err="1">
                <a:latin typeface="Comic Sans MS"/>
              </a:rPr>
              <a:t>многих</a:t>
            </a:r>
            <a:r>
              <a:rPr lang="en-US" sz="2400" dirty="0">
                <a:latin typeface="Comic Sans MS"/>
              </a:rPr>
              <a:t> </a:t>
            </a:r>
            <a:r>
              <a:rPr lang="en-US" sz="2400" dirty="0" err="1" smtClean="0">
                <a:latin typeface="Comic Sans MS"/>
              </a:rPr>
              <a:t>произведениях</a:t>
            </a:r>
            <a:r>
              <a:rPr lang="en-US" sz="2400" dirty="0">
                <a:latin typeface="Comic Sans MS"/>
              </a:rPr>
              <a:t>,</a:t>
            </a:r>
            <a:r>
              <a:rPr lang="en-US" sz="2400" dirty="0" smtClean="0">
                <a:latin typeface="Comic Sans MS"/>
              </a:rPr>
              <a:t> </a:t>
            </a:r>
            <a:r>
              <a:rPr lang="en-US" sz="2400" dirty="0">
                <a:latin typeface="Comic Sans MS"/>
              </a:rPr>
              <a:t>и я </a:t>
            </a:r>
            <a:r>
              <a:rPr lang="en-US" sz="2400" dirty="0" err="1">
                <a:latin typeface="Comic Sans MS"/>
              </a:rPr>
              <a:t>бы</a:t>
            </a:r>
            <a:r>
              <a:rPr lang="en-US" sz="2400" dirty="0">
                <a:latin typeface="Comic Sans MS"/>
              </a:rPr>
              <a:t> </a:t>
            </a:r>
            <a:r>
              <a:rPr lang="en-US" sz="2400" dirty="0" err="1">
                <a:latin typeface="Comic Sans MS"/>
              </a:rPr>
              <a:t>хотела</a:t>
            </a:r>
            <a:r>
              <a:rPr lang="en-US" sz="2400" dirty="0">
                <a:latin typeface="Comic Sans MS"/>
              </a:rPr>
              <a:t> в </a:t>
            </a:r>
            <a:r>
              <a:rPr lang="en-US" sz="2400" dirty="0" err="1">
                <a:latin typeface="Comic Sans MS"/>
              </a:rPr>
              <a:t>знак</a:t>
            </a:r>
            <a:r>
              <a:rPr lang="en-US" sz="2400" dirty="0">
                <a:latin typeface="Comic Sans MS"/>
              </a:rPr>
              <a:t> </a:t>
            </a:r>
            <a:r>
              <a:rPr lang="en-US" sz="2400" dirty="0" err="1" smtClean="0">
                <a:latin typeface="Comic Sans MS"/>
              </a:rPr>
              <a:t>уважения</a:t>
            </a:r>
            <a:r>
              <a:rPr lang="ru-RU" sz="2400" dirty="0" smtClean="0">
                <a:latin typeface="Comic Sans MS"/>
              </a:rPr>
              <a:t> к минувшему</a:t>
            </a:r>
            <a:r>
              <a:rPr lang="en-US" sz="2400" dirty="0" smtClean="0">
                <a:latin typeface="Comic Sans MS"/>
              </a:rPr>
              <a:t> </a:t>
            </a:r>
            <a:r>
              <a:rPr lang="en-US" sz="2400" dirty="0" err="1">
                <a:latin typeface="Comic Sans MS"/>
              </a:rPr>
              <a:t>внести</a:t>
            </a:r>
            <a:r>
              <a:rPr lang="en-US" sz="2400" dirty="0">
                <a:latin typeface="Comic Sans MS"/>
              </a:rPr>
              <a:t> </a:t>
            </a:r>
            <a:r>
              <a:rPr lang="en-US" sz="2400" dirty="0" err="1">
                <a:latin typeface="Comic Sans MS"/>
              </a:rPr>
              <a:t>свою</a:t>
            </a:r>
            <a:r>
              <a:rPr lang="en-US" sz="2400" dirty="0">
                <a:latin typeface="Comic Sans MS"/>
              </a:rPr>
              <a:t> </a:t>
            </a:r>
            <a:r>
              <a:rPr lang="en-US" sz="2400" dirty="0" err="1">
                <a:latin typeface="Comic Sans MS"/>
              </a:rPr>
              <a:t>лепту</a:t>
            </a:r>
            <a:r>
              <a:rPr lang="en-US" sz="2400" dirty="0">
                <a:latin typeface="Comic Sans MS"/>
              </a:rPr>
              <a:t>: </a:t>
            </a:r>
            <a:r>
              <a:rPr lang="en-US" sz="2400" dirty="0" err="1">
                <a:latin typeface="Comic Sans MS"/>
              </a:rPr>
              <a:t>рассказать</a:t>
            </a:r>
            <a:r>
              <a:rPr lang="en-US" sz="2400" dirty="0">
                <a:latin typeface="Comic Sans MS"/>
              </a:rPr>
              <a:t> о </a:t>
            </a:r>
            <a:r>
              <a:rPr lang="en-US" sz="2400" dirty="0" err="1">
                <a:latin typeface="Comic Sans MS"/>
              </a:rPr>
              <a:t>своих</a:t>
            </a:r>
            <a:r>
              <a:rPr lang="en-US" sz="2400" dirty="0">
                <a:latin typeface="Comic Sans MS"/>
              </a:rPr>
              <a:t> </a:t>
            </a:r>
            <a:r>
              <a:rPr lang="en-US" sz="2400" dirty="0" err="1">
                <a:latin typeface="Comic Sans MS"/>
              </a:rPr>
              <a:t>мыслях</a:t>
            </a:r>
            <a:r>
              <a:rPr lang="en-US" sz="2400" dirty="0">
                <a:latin typeface="Comic Sans MS"/>
              </a:rPr>
              <a:t> и </a:t>
            </a:r>
            <a:r>
              <a:rPr lang="en-US" sz="2400" dirty="0" err="1">
                <a:latin typeface="Comic Sans MS"/>
              </a:rPr>
              <a:t>чувствах</a:t>
            </a:r>
            <a:r>
              <a:rPr lang="en-US" sz="2400" dirty="0">
                <a:latin typeface="Comic Sans MS"/>
              </a:rPr>
              <a:t>…</a:t>
            </a:r>
            <a:r>
              <a:rPr lang="en-US" sz="2400" dirty="0"/>
              <a:t> 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7" descr="A group of people in a field&#10;&#10;Description automatically generated">
            <a:extLst>
              <a:ext uri="{FF2B5EF4-FFF2-40B4-BE49-F238E27FC236}">
                <a16:creationId xmlns:a16="http://schemas.microsoft.com/office/drawing/2014/main" id="{981F8F61-CA8F-4000-85DE-ADFA0DC65E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r="1040"/>
          <a:stretch/>
        </p:blipFill>
        <p:spPr>
          <a:xfrm>
            <a:off x="630936" y="1487328"/>
            <a:ext cx="6903720" cy="388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8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EAF9-E8D7-47A5-BB44-C5D958370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Comic Sans MS"/>
              </a:rPr>
              <a:t>Повесть</a:t>
            </a:r>
            <a:r>
              <a:rPr lang="en-US" dirty="0">
                <a:latin typeface="Comic Sans MS"/>
              </a:rPr>
              <a:t> </a:t>
            </a:r>
            <a:r>
              <a:rPr lang="en-US" dirty="0" err="1">
                <a:latin typeface="Comic Sans MS"/>
              </a:rPr>
              <a:t>Константина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Воробьёва</a:t>
            </a:r>
            <a:r>
              <a:rPr lang="en-US" dirty="0">
                <a:latin typeface="Comic Sans MS"/>
              </a:rPr>
              <a:t> "</a:t>
            </a:r>
            <a:r>
              <a:rPr lang="en-US" dirty="0" err="1">
                <a:latin typeface="Comic Sans MS"/>
              </a:rPr>
              <a:t>Убиты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под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Москвой</a:t>
            </a:r>
            <a:r>
              <a:rPr lang="en-US" dirty="0">
                <a:latin typeface="Comic Sans MS"/>
              </a:rPr>
              <a:t>"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F3B33-3B42-46B4-AE2F-BEB56FC64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317" y="1938528"/>
            <a:ext cx="8378314" cy="823912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>
                <a:latin typeface="Comic Sans MS"/>
              </a:rPr>
              <a:t>Константин</a:t>
            </a:r>
            <a:r>
              <a:rPr lang="en-US" dirty="0">
                <a:latin typeface="Comic Sans MS"/>
              </a:rPr>
              <a:t> </a:t>
            </a:r>
            <a:r>
              <a:rPr lang="en-US" dirty="0" err="1">
                <a:latin typeface="Comic Sans MS"/>
              </a:rPr>
              <a:t>Дмитриевич</a:t>
            </a:r>
            <a:r>
              <a:rPr lang="en-US" dirty="0">
                <a:latin typeface="Comic Sans MS"/>
              </a:rPr>
              <a:t> </a:t>
            </a:r>
            <a:r>
              <a:rPr lang="en-US" dirty="0" err="1">
                <a:latin typeface="Comic Sans MS"/>
              </a:rPr>
              <a:t>Воробьёв</a:t>
            </a:r>
            <a:r>
              <a:rPr lang="en-US" dirty="0"/>
              <a:t> </a:t>
            </a:r>
            <a:r>
              <a:rPr lang="en-US" dirty="0">
                <a:latin typeface="Comic Sans MS"/>
              </a:rPr>
              <a:t>(1919-1975)</a:t>
            </a:r>
          </a:p>
        </p:txBody>
      </p:sp>
      <p:pic>
        <p:nvPicPr>
          <p:cNvPr id="7" name="Picture 7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A1564E21-7D31-4EF9-B491-597C753BF6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47894" y="2753552"/>
            <a:ext cx="2690742" cy="4112672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C5FEAB-B76A-40CD-8929-AD0A46077DF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Comic Sans MS"/>
                <a:ea typeface="+mn-lt"/>
                <a:cs typeface="+mn-lt"/>
              </a:rPr>
              <a:t>Эта</a:t>
            </a:r>
            <a:r>
              <a:rPr lang="en-US" dirty="0">
                <a:latin typeface="Comic Sans MS"/>
                <a:ea typeface="+mn-lt"/>
                <a:cs typeface="+mn-lt"/>
              </a:rPr>
              <a:t> </a:t>
            </a:r>
            <a:r>
              <a:rPr lang="en-US" dirty="0" err="1">
                <a:latin typeface="Comic Sans MS"/>
                <a:ea typeface="+mn-lt"/>
                <a:cs typeface="+mn-lt"/>
              </a:rPr>
              <a:t>повесть</a:t>
            </a:r>
            <a:r>
              <a:rPr lang="en-US" dirty="0">
                <a:latin typeface="Comic Sans MS"/>
                <a:ea typeface="+mn-lt"/>
                <a:cs typeface="+mn-lt"/>
              </a:rPr>
              <a:t> К. </a:t>
            </a:r>
            <a:r>
              <a:rPr lang="en-US" dirty="0" err="1">
                <a:latin typeface="Comic Sans MS"/>
                <a:ea typeface="+mn-lt"/>
                <a:cs typeface="+mn-lt"/>
              </a:rPr>
              <a:t>Воробьёва</a:t>
            </a:r>
            <a:r>
              <a:rPr lang="en-US" dirty="0">
                <a:latin typeface="Comic Sans MS"/>
                <a:ea typeface="+mn-lt"/>
                <a:cs typeface="+mn-lt"/>
              </a:rPr>
              <a:t> </a:t>
            </a:r>
            <a:r>
              <a:rPr lang="en-US" dirty="0" err="1">
                <a:latin typeface="Comic Sans MS"/>
                <a:ea typeface="+mn-lt"/>
                <a:cs typeface="+mn-lt"/>
              </a:rPr>
              <a:t>затронула</a:t>
            </a:r>
            <a:r>
              <a:rPr lang="en-US" dirty="0">
                <a:latin typeface="Comic Sans MS"/>
                <a:ea typeface="+mn-lt"/>
                <a:cs typeface="+mn-lt"/>
              </a:rPr>
              <a:t> </a:t>
            </a:r>
            <a:r>
              <a:rPr lang="en-US" dirty="0" err="1">
                <a:latin typeface="Comic Sans MS"/>
                <a:ea typeface="+mn-lt"/>
                <a:cs typeface="+mn-lt"/>
              </a:rPr>
              <a:t>меня</a:t>
            </a:r>
            <a:r>
              <a:rPr lang="en-US" dirty="0">
                <a:latin typeface="Comic Sans MS"/>
                <a:ea typeface="+mn-lt"/>
                <a:cs typeface="+mn-lt"/>
              </a:rPr>
              <a:t> </a:t>
            </a:r>
            <a:r>
              <a:rPr lang="en-US" dirty="0" err="1">
                <a:latin typeface="Comic Sans MS"/>
                <a:ea typeface="+mn-lt"/>
                <a:cs typeface="+mn-lt"/>
              </a:rPr>
              <a:t>до</a:t>
            </a:r>
            <a:r>
              <a:rPr lang="en-US" dirty="0">
                <a:latin typeface="Comic Sans MS"/>
                <a:ea typeface="+mn-lt"/>
                <a:cs typeface="+mn-lt"/>
              </a:rPr>
              <a:t> </a:t>
            </a:r>
            <a:r>
              <a:rPr lang="en-US" dirty="0" err="1">
                <a:latin typeface="Comic Sans MS"/>
                <a:ea typeface="+mn-lt"/>
                <a:cs typeface="+mn-lt"/>
              </a:rPr>
              <a:t>глубины</a:t>
            </a:r>
            <a:r>
              <a:rPr lang="en-US" dirty="0">
                <a:latin typeface="Comic Sans MS"/>
                <a:ea typeface="+mn-lt"/>
                <a:cs typeface="+mn-lt"/>
              </a:rPr>
              <a:t> </a:t>
            </a:r>
            <a:r>
              <a:rPr lang="en-US" dirty="0" err="1">
                <a:latin typeface="Comic Sans MS"/>
                <a:ea typeface="+mn-lt"/>
                <a:cs typeface="+mn-lt"/>
              </a:rPr>
              <a:t>души</a:t>
            </a:r>
            <a:r>
              <a:rPr lang="en-US" dirty="0">
                <a:latin typeface="Comic Sans MS"/>
                <a:ea typeface="+mn-lt"/>
                <a:cs typeface="+mn-lt"/>
              </a:rPr>
              <a:t>. </a:t>
            </a:r>
            <a:r>
              <a:rPr lang="en-US" dirty="0" err="1">
                <a:latin typeface="Comic Sans MS"/>
                <a:ea typeface="+mn-lt"/>
                <a:cs typeface="+mn-lt"/>
              </a:rPr>
              <a:t>Это</a:t>
            </a:r>
            <a:r>
              <a:rPr lang="en-US" dirty="0">
                <a:latin typeface="Comic Sans MS"/>
                <a:ea typeface="+mn-lt"/>
                <a:cs typeface="+mn-lt"/>
              </a:rPr>
              <a:t> </a:t>
            </a:r>
            <a:r>
              <a:rPr lang="en-US" dirty="0" err="1">
                <a:latin typeface="Comic Sans MS"/>
                <a:ea typeface="+mn-lt"/>
                <a:cs typeface="+mn-lt"/>
              </a:rPr>
              <a:t>настоящее</a:t>
            </a:r>
            <a:r>
              <a:rPr lang="en-US" dirty="0">
                <a:latin typeface="Comic Sans MS"/>
                <a:ea typeface="+mn-lt"/>
                <a:cs typeface="+mn-lt"/>
              </a:rPr>
              <a:t> </a:t>
            </a:r>
            <a:r>
              <a:rPr lang="en-US" dirty="0" err="1">
                <a:latin typeface="Comic Sans MS"/>
                <a:ea typeface="+mn-lt"/>
                <a:cs typeface="+mn-lt"/>
              </a:rPr>
              <a:t>откровение</a:t>
            </a:r>
            <a:r>
              <a:rPr lang="en-US" dirty="0">
                <a:latin typeface="Comic Sans MS"/>
                <a:ea typeface="+mn-lt"/>
                <a:cs typeface="+mn-lt"/>
              </a:rPr>
              <a:t>. В </a:t>
            </a:r>
            <a:r>
              <a:rPr lang="en-US" dirty="0" err="1">
                <a:latin typeface="Comic Sans MS"/>
                <a:ea typeface="+mn-lt"/>
                <a:cs typeface="+mn-lt"/>
              </a:rPr>
              <a:t>ней</a:t>
            </a:r>
            <a:r>
              <a:rPr lang="en-US" dirty="0">
                <a:latin typeface="Comic Sans MS"/>
                <a:ea typeface="+mn-lt"/>
                <a:cs typeface="+mn-lt"/>
              </a:rPr>
              <a:t> </a:t>
            </a:r>
            <a:r>
              <a:rPr lang="en-US" dirty="0" err="1">
                <a:latin typeface="Comic Sans MS"/>
                <a:ea typeface="+mn-lt"/>
                <a:cs typeface="+mn-lt"/>
              </a:rPr>
              <a:t>так</a:t>
            </a:r>
            <a:r>
              <a:rPr lang="en-US" dirty="0">
                <a:latin typeface="Comic Sans MS"/>
                <a:ea typeface="+mn-lt"/>
                <a:cs typeface="+mn-lt"/>
              </a:rPr>
              <a:t> </a:t>
            </a:r>
            <a:r>
              <a:rPr lang="en-US" dirty="0" err="1">
                <a:latin typeface="Comic Sans MS"/>
                <a:ea typeface="+mn-lt"/>
                <a:cs typeface="+mn-lt"/>
              </a:rPr>
              <a:t>пронзительно</a:t>
            </a:r>
            <a:r>
              <a:rPr lang="en-US" dirty="0">
                <a:latin typeface="Comic Sans MS"/>
                <a:ea typeface="+mn-lt"/>
                <a:cs typeface="+mn-lt"/>
              </a:rPr>
              <a:t> и </a:t>
            </a:r>
            <a:r>
              <a:rPr lang="en-US" dirty="0" err="1">
                <a:latin typeface="Comic Sans MS"/>
                <a:ea typeface="+mn-lt"/>
                <a:cs typeface="+mn-lt"/>
              </a:rPr>
              <a:t>правдиво</a:t>
            </a:r>
            <a:r>
              <a:rPr lang="en-US" dirty="0">
                <a:latin typeface="Comic Sans MS"/>
                <a:ea typeface="+mn-lt"/>
                <a:cs typeface="+mn-lt"/>
              </a:rPr>
              <a:t> </a:t>
            </a:r>
            <a:r>
              <a:rPr lang="en-US" dirty="0" err="1">
                <a:latin typeface="Comic Sans MS"/>
                <a:ea typeface="+mn-lt"/>
                <a:cs typeface="+mn-lt"/>
              </a:rPr>
              <a:t>звучат</a:t>
            </a:r>
            <a:r>
              <a:rPr lang="en-US" dirty="0">
                <a:latin typeface="Comic Sans MS"/>
                <a:ea typeface="+mn-lt"/>
                <a:cs typeface="+mn-lt"/>
              </a:rPr>
              <a:t> </a:t>
            </a:r>
            <a:r>
              <a:rPr lang="en-US" dirty="0" err="1">
                <a:latin typeface="Comic Sans MS"/>
                <a:ea typeface="+mn-lt"/>
                <a:cs typeface="+mn-lt"/>
              </a:rPr>
              <a:t>слова</a:t>
            </a:r>
            <a:r>
              <a:rPr lang="en-US" dirty="0">
                <a:latin typeface="Comic Sans MS"/>
                <a:ea typeface="+mn-lt"/>
                <a:cs typeface="+mn-lt"/>
              </a:rPr>
              <a:t> о </a:t>
            </a:r>
            <a:r>
              <a:rPr lang="en-US" dirty="0" err="1">
                <a:latin typeface="Comic Sans MS"/>
                <a:ea typeface="+mn-lt"/>
                <a:cs typeface="+mn-lt"/>
              </a:rPr>
              <a:t>войне</a:t>
            </a:r>
            <a:r>
              <a:rPr lang="en-US" dirty="0">
                <a:latin typeface="Comic Sans MS"/>
                <a:ea typeface="+mn-lt"/>
                <a:cs typeface="+mn-lt"/>
              </a:rPr>
              <a:t>.</a:t>
            </a:r>
            <a:endParaRPr lang="en-US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3955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book&#10;&#10;Description automatically generated">
            <a:extLst>
              <a:ext uri="{FF2B5EF4-FFF2-40B4-BE49-F238E27FC236}">
                <a16:creationId xmlns:a16="http://schemas.microsoft.com/office/drawing/2014/main" id="{2E5C560D-539A-4F77-B853-6150F73003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5857" y="1929384"/>
            <a:ext cx="3109343" cy="492769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DCEB6-E3F4-4E28-B8A1-69BE8B3D75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Comic Sans MS"/>
              </a:rPr>
              <a:t>Многие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страницы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повести</a:t>
            </a:r>
            <a:r>
              <a:rPr lang="en-US" dirty="0">
                <a:latin typeface="Comic Sans MS"/>
              </a:rPr>
              <a:t> "</a:t>
            </a:r>
            <a:r>
              <a:rPr lang="en-US" dirty="0" err="1">
                <a:latin typeface="Comic Sans MS"/>
              </a:rPr>
              <a:t>Убиты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под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Москвой</a:t>
            </a:r>
            <a:r>
              <a:rPr lang="en-US" dirty="0">
                <a:latin typeface="Comic Sans MS"/>
              </a:rPr>
              <a:t>" </a:t>
            </a:r>
            <a:r>
              <a:rPr lang="en-US" dirty="0" err="1">
                <a:latin typeface="Comic Sans MS"/>
              </a:rPr>
              <a:t>было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больно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читать</a:t>
            </a:r>
            <a:r>
              <a:rPr lang="en-US" dirty="0">
                <a:latin typeface="Comic Sans MS"/>
              </a:rPr>
              <a:t>, </a:t>
            </a:r>
            <a:r>
              <a:rPr lang="en-US" dirty="0" err="1">
                <a:latin typeface="Comic Sans MS"/>
              </a:rPr>
              <a:t>но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боль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эта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исцеляющая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от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равнодушия</a:t>
            </a:r>
            <a:r>
              <a:rPr lang="en-US" dirty="0">
                <a:latin typeface="Comic Sans MS"/>
              </a:rPr>
              <a:t>, </a:t>
            </a:r>
            <a:r>
              <a:rPr lang="en-US" dirty="0" err="1">
                <a:latin typeface="Comic Sans MS"/>
              </a:rPr>
              <a:t>нравственной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слепоты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прежде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всего</a:t>
            </a:r>
            <a:r>
              <a:rPr lang="en-US" dirty="0">
                <a:latin typeface="Comic Sans MS"/>
              </a:rPr>
              <a:t>. </a:t>
            </a:r>
            <a:br>
              <a:rPr lang="en-US" dirty="0">
                <a:latin typeface="Comic Sans MS"/>
              </a:rPr>
            </a:br>
            <a:r>
              <a:rPr lang="en-US" dirty="0" err="1">
                <a:latin typeface="Comic Sans MS"/>
              </a:rPr>
              <a:t>Писатели</a:t>
            </a:r>
            <a:r>
              <a:rPr lang="en-US" dirty="0">
                <a:latin typeface="Comic Sans MS"/>
              </a:rPr>
              <a:t>, </a:t>
            </a:r>
            <a:r>
              <a:rPr lang="en-US" dirty="0" err="1">
                <a:latin typeface="Comic Sans MS"/>
              </a:rPr>
              <a:t>рисуя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муки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человеческие</a:t>
            </a:r>
            <a:r>
              <a:rPr lang="en-US" dirty="0">
                <a:latin typeface="Comic Sans MS"/>
              </a:rPr>
              <a:t>, </a:t>
            </a:r>
            <a:r>
              <a:rPr lang="en-US" dirty="0" err="1">
                <a:latin typeface="Comic Sans MS"/>
              </a:rPr>
              <a:t>рассказывая</a:t>
            </a:r>
            <a:r>
              <a:rPr lang="en-US" dirty="0">
                <a:latin typeface="Comic Sans MS"/>
              </a:rPr>
              <a:t> о </a:t>
            </a:r>
            <a:r>
              <a:rPr lang="en-US" dirty="0" err="1">
                <a:latin typeface="Comic Sans MS"/>
              </a:rPr>
              <a:t>великом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подвиге</a:t>
            </a:r>
            <a:r>
              <a:rPr lang="en-US" dirty="0">
                <a:latin typeface="Comic Sans MS"/>
              </a:rPr>
              <a:t> </a:t>
            </a:r>
            <a:r>
              <a:rPr lang="en-US" dirty="0" err="1">
                <a:latin typeface="Comic Sans MS"/>
              </a:rPr>
              <a:t>советского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народа</a:t>
            </a:r>
            <a:r>
              <a:rPr lang="en-US" dirty="0">
                <a:latin typeface="Comic Sans MS"/>
              </a:rPr>
              <a:t>, </a:t>
            </a:r>
            <a:r>
              <a:rPr lang="en-US" dirty="0" err="1">
                <a:latin typeface="Comic Sans MS"/>
              </a:rPr>
              <a:t>призывают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нас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бороться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против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войны</a:t>
            </a:r>
            <a:r>
              <a:rPr lang="en-US" dirty="0">
                <a:latin typeface="Comic Sans M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173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74882-E8FA-4E35-976B-E9B67380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Comic Sans MS"/>
              </a:rPr>
              <a:t>Роберт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Рождественский</a:t>
            </a:r>
            <a:r>
              <a:rPr lang="en-US" dirty="0">
                <a:latin typeface="Comic Sans MS"/>
              </a:rPr>
              <a:t> "</a:t>
            </a:r>
            <a:r>
              <a:rPr lang="en-US" dirty="0" err="1">
                <a:latin typeface="Comic Sans MS"/>
              </a:rPr>
              <a:t>Баллада</a:t>
            </a:r>
            <a:r>
              <a:rPr lang="en-US" dirty="0">
                <a:latin typeface="Comic Sans MS"/>
              </a:rPr>
              <a:t> о </a:t>
            </a:r>
            <a:r>
              <a:rPr lang="en-US" dirty="0" err="1">
                <a:latin typeface="Comic Sans MS"/>
              </a:rPr>
              <a:t>красках</a:t>
            </a:r>
            <a:r>
              <a:rPr lang="en-US" dirty="0">
                <a:latin typeface="Comic Sans MS"/>
              </a:rPr>
              <a:t>"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361C5-70FE-4B91-88AF-DE6CBD423C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>
                <a:latin typeface="Comic Sans MS"/>
              </a:rPr>
              <a:t>Роберт</a:t>
            </a:r>
            <a:r>
              <a:rPr lang="en-US" dirty="0">
                <a:latin typeface="Comic Sans MS"/>
              </a:rPr>
              <a:t> </a:t>
            </a:r>
            <a:r>
              <a:rPr lang="en-US" dirty="0" err="1">
                <a:latin typeface="Comic Sans MS"/>
              </a:rPr>
              <a:t>Иванович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Рождественский</a:t>
            </a:r>
            <a:r>
              <a:rPr lang="en-US" dirty="0">
                <a:latin typeface="Comic Sans MS"/>
              </a:rPr>
              <a:t> (1932-1994)</a:t>
            </a:r>
          </a:p>
        </p:txBody>
      </p:sp>
      <p:pic>
        <p:nvPicPr>
          <p:cNvPr id="7" name="Picture 7" descr="A person sitting on a table&#10;&#10;Description automatically generated">
            <a:extLst>
              <a:ext uri="{FF2B5EF4-FFF2-40B4-BE49-F238E27FC236}">
                <a16:creationId xmlns:a16="http://schemas.microsoft.com/office/drawing/2014/main" id="{F51DD1CA-A74F-46AA-BA90-28EC015BE3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71102" y="2813233"/>
            <a:ext cx="3235084" cy="4050819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A42468-50AB-48BB-A2E2-DF456436613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Comic Sans MS"/>
              </a:rPr>
              <a:t>Тема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войны</a:t>
            </a:r>
            <a:r>
              <a:rPr lang="en-US" dirty="0">
                <a:latin typeface="Comic Sans MS"/>
              </a:rPr>
              <a:t> в </a:t>
            </a:r>
            <a:r>
              <a:rPr lang="en-US" dirty="0" err="1">
                <a:latin typeface="Comic Sans MS"/>
              </a:rPr>
              <a:t>его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творчестве</a:t>
            </a:r>
            <a:r>
              <a:rPr lang="en-US" dirty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не</a:t>
            </a:r>
            <a:r>
              <a:rPr lang="ru-RU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случайна</a:t>
            </a:r>
            <a:r>
              <a:rPr lang="en-US" dirty="0">
                <a:latin typeface="Comic Sans MS"/>
              </a:rPr>
              <a:t>, </a:t>
            </a:r>
            <a:r>
              <a:rPr lang="en-US" dirty="0" err="1">
                <a:latin typeface="Comic Sans MS"/>
              </a:rPr>
              <a:t>на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неё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пришлось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детство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поэта</a:t>
            </a:r>
            <a:r>
              <a:rPr lang="en-US" dirty="0">
                <a:latin typeface="Comic Sans MS"/>
              </a:rPr>
              <a:t>, </a:t>
            </a:r>
            <a:r>
              <a:rPr lang="en-US" dirty="0" err="1">
                <a:latin typeface="Comic Sans MS"/>
              </a:rPr>
              <a:t>его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мать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была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на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фронте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врачом</a:t>
            </a:r>
            <a:r>
              <a:rPr lang="en-US" dirty="0">
                <a:latin typeface="Comic Sans MS"/>
              </a:rPr>
              <a:t>, </a:t>
            </a:r>
            <a:r>
              <a:rPr lang="en-US" dirty="0" err="1">
                <a:latin typeface="Comic Sans MS"/>
              </a:rPr>
              <a:t>отец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погиб</a:t>
            </a:r>
            <a:r>
              <a:rPr lang="en-US" dirty="0">
                <a:latin typeface="Comic Sans MS"/>
              </a:rPr>
              <a:t>. В </a:t>
            </a:r>
            <a:r>
              <a:rPr lang="en-US" dirty="0" err="1">
                <a:latin typeface="Comic Sans MS"/>
              </a:rPr>
              <a:t>одном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из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своих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произведений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он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даже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сделает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такое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горькое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признание</a:t>
            </a:r>
            <a:r>
              <a:rPr lang="en-US" dirty="0">
                <a:latin typeface="Comic Sans MS"/>
              </a:rPr>
              <a:t> о </a:t>
            </a:r>
            <a:r>
              <a:rPr lang="en-US" dirty="0" err="1">
                <a:latin typeface="Comic Sans MS"/>
              </a:rPr>
              <a:t>войне</a:t>
            </a:r>
            <a:r>
              <a:rPr lang="en-US" dirty="0">
                <a:latin typeface="Comic Sans MS"/>
              </a:rPr>
              <a:t>: я </a:t>
            </a:r>
            <a:r>
              <a:rPr lang="en-US" dirty="0" err="1">
                <a:latin typeface="Comic Sans MS"/>
              </a:rPr>
              <a:t>сын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её</a:t>
            </a:r>
            <a:r>
              <a:rPr lang="en-US" dirty="0">
                <a:latin typeface="Comic Sans M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7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ext, letter&#10;&#10;Description automatically generated">
            <a:extLst>
              <a:ext uri="{FF2B5EF4-FFF2-40B4-BE49-F238E27FC236}">
                <a16:creationId xmlns:a16="http://schemas.microsoft.com/office/drawing/2014/main" id="{59B807AF-463E-4BFE-8BC1-29970C63BD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8248" y="1929384"/>
            <a:ext cx="3778296" cy="492769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A519E-5D79-49C5-87CC-8BF68B333B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omic Sans MS"/>
              </a:rPr>
              <a:t>Военная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тема</a:t>
            </a:r>
            <a:r>
              <a:rPr lang="en-US" dirty="0">
                <a:latin typeface="Comic Sans MS"/>
              </a:rPr>
              <a:t>- </a:t>
            </a:r>
            <a:r>
              <a:rPr lang="en-US" dirty="0" err="1">
                <a:latin typeface="Comic Sans MS"/>
              </a:rPr>
              <a:t>одна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из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ключевых</a:t>
            </a:r>
            <a:r>
              <a:rPr lang="en-US" dirty="0">
                <a:latin typeface="Comic Sans MS"/>
              </a:rPr>
              <a:t> в </a:t>
            </a:r>
            <a:r>
              <a:rPr lang="en-US" dirty="0" err="1">
                <a:latin typeface="Comic Sans MS"/>
              </a:rPr>
              <a:t>поэзии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Рождественского</a:t>
            </a:r>
            <a:r>
              <a:rPr lang="en-US" dirty="0">
                <a:latin typeface="Comic Sans MS"/>
              </a:rPr>
              <a:t>. В </a:t>
            </a:r>
            <a:r>
              <a:rPr lang="en-US" dirty="0" err="1">
                <a:latin typeface="Comic Sans MS"/>
              </a:rPr>
              <a:t>его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лирике</a:t>
            </a:r>
            <a:r>
              <a:rPr lang="en-US" dirty="0">
                <a:latin typeface="Comic Sans MS"/>
              </a:rPr>
              <a:t>- </a:t>
            </a:r>
            <a:r>
              <a:rPr lang="en-US" dirty="0" err="1">
                <a:latin typeface="Comic Sans MS"/>
              </a:rPr>
              <a:t>голос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целого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поколения</a:t>
            </a:r>
            <a:r>
              <a:rPr lang="en-US" dirty="0">
                <a:latin typeface="Comic Sans MS"/>
              </a:rPr>
              <a:t>, </a:t>
            </a:r>
            <a:r>
              <a:rPr lang="en-US" dirty="0" err="1">
                <a:latin typeface="Comic Sans MS"/>
              </a:rPr>
              <a:t>народа</a:t>
            </a:r>
            <a:r>
              <a:rPr lang="en-US" dirty="0">
                <a:latin typeface="Comic Sans MS"/>
              </a:rPr>
              <a:t>, </a:t>
            </a:r>
            <a:r>
              <a:rPr lang="en-US" dirty="0" err="1">
                <a:latin typeface="Comic Sans MS"/>
              </a:rPr>
              <a:t>пережившего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то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страшное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лихолетье</a:t>
            </a:r>
            <a:r>
              <a:rPr lang="en-US" dirty="0">
                <a:latin typeface="Comic Sans M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627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DDDD1-1F4C-468B-80C8-2F5DAB9D3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Comic Sans MS"/>
              </a:rPr>
              <a:t>Борис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Васильев</a:t>
            </a:r>
            <a:r>
              <a:rPr lang="en-US" dirty="0">
                <a:latin typeface="Comic Sans MS"/>
              </a:rPr>
              <a:t> "А </a:t>
            </a:r>
            <a:r>
              <a:rPr lang="en-US" dirty="0" err="1">
                <a:latin typeface="Comic Sans MS"/>
              </a:rPr>
              <a:t>зори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здесь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тихие</a:t>
            </a:r>
            <a:r>
              <a:rPr lang="en-US" dirty="0">
                <a:latin typeface="Comic Sans MS"/>
              </a:rPr>
              <a:t>..."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D626F-7A44-4038-99F5-028E9988D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392" y="1996037"/>
            <a:ext cx="5157787" cy="823912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>
                <a:latin typeface="Comic Sans MS"/>
              </a:rPr>
              <a:t>Борис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Львович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Васильев</a:t>
            </a:r>
            <a:r>
              <a:rPr lang="en-US" dirty="0">
                <a:latin typeface="Comic Sans MS"/>
              </a:rPr>
              <a:t> (1924-2013)</a:t>
            </a:r>
          </a:p>
        </p:txBody>
      </p:sp>
      <p:pic>
        <p:nvPicPr>
          <p:cNvPr id="7" name="Picture 7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B5C6A2B2-57E4-4AFF-9460-8322E66AD5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8375" y="2926080"/>
            <a:ext cx="5658612" cy="3882634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B7E96-D307-426A-9D3C-FD3D4A022A4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Comic Sans MS"/>
              </a:rPr>
              <a:t>Борис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Васильев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хотел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написать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повесть</a:t>
            </a:r>
            <a:r>
              <a:rPr lang="en-US" dirty="0">
                <a:latin typeface="Comic Sans MS"/>
              </a:rPr>
              <a:t> о </a:t>
            </a:r>
            <a:r>
              <a:rPr lang="en-US" dirty="0" err="1">
                <a:latin typeface="Comic Sans MS"/>
              </a:rPr>
              <a:t>подвиге</a:t>
            </a:r>
            <a:r>
              <a:rPr lang="en-US" dirty="0">
                <a:latin typeface="Comic Sans MS"/>
              </a:rPr>
              <a:t>, </a:t>
            </a:r>
            <a:r>
              <a:rPr lang="en-US" dirty="0" err="1">
                <a:latin typeface="Comic Sans MS"/>
              </a:rPr>
              <a:t>который</a:t>
            </a:r>
            <a:r>
              <a:rPr lang="en-US" dirty="0">
                <a:latin typeface="Comic Sans MS"/>
              </a:rPr>
              <a:t> </a:t>
            </a:r>
            <a:r>
              <a:rPr lang="en-US" dirty="0" err="1">
                <a:latin typeface="Comic Sans MS"/>
              </a:rPr>
              <a:t>реально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имел</a:t>
            </a:r>
            <a:r>
              <a:rPr lang="en-US" dirty="0">
                <a:latin typeface="Comic Sans MS"/>
              </a:rPr>
              <a:t> </a:t>
            </a:r>
            <a:r>
              <a:rPr lang="en-US" dirty="0" err="1">
                <a:latin typeface="Comic Sans MS"/>
              </a:rPr>
              <a:t>место</a:t>
            </a:r>
            <a:r>
              <a:rPr lang="en-US" dirty="0">
                <a:latin typeface="Comic Sans MS"/>
              </a:rPr>
              <a:t> в 1942 </a:t>
            </a:r>
            <a:r>
              <a:rPr lang="en-US" dirty="0" err="1">
                <a:latin typeface="Comic Sans MS"/>
              </a:rPr>
              <a:t>году</a:t>
            </a:r>
            <a:r>
              <a:rPr lang="en-US" dirty="0">
                <a:latin typeface="Comic Sans MS"/>
              </a:rPr>
              <a:t> в </a:t>
            </a:r>
            <a:r>
              <a:rPr lang="en-US" dirty="0" err="1">
                <a:latin typeface="Comic Sans MS"/>
              </a:rPr>
              <a:t>одной</a:t>
            </a:r>
            <a:r>
              <a:rPr lang="en-US" dirty="0">
                <a:latin typeface="Comic Sans MS"/>
              </a:rPr>
              <a:t> </a:t>
            </a:r>
            <a:r>
              <a:rPr lang="en-US" dirty="0" err="1">
                <a:latin typeface="Comic Sans MS"/>
              </a:rPr>
              <a:t>небольшой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заставе</a:t>
            </a:r>
            <a:r>
              <a:rPr lang="en-US" dirty="0">
                <a:latin typeface="Comic Sans MS"/>
              </a:rPr>
              <a:t>.</a:t>
            </a:r>
            <a:br>
              <a:rPr lang="en-US" dirty="0">
                <a:latin typeface="Comic Sans MS"/>
              </a:rPr>
            </a:br>
            <a:r>
              <a:rPr lang="en-US" dirty="0" err="1">
                <a:latin typeface="Comic Sans MS"/>
              </a:rPr>
              <a:t>Этот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рассказ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принёс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огромную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славу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автору</a:t>
            </a:r>
            <a:r>
              <a:rPr lang="en-US" dirty="0">
                <a:latin typeface="Comic Sans MS"/>
              </a:rPr>
              <a:t>, </a:t>
            </a:r>
            <a:r>
              <a:rPr lang="en-US" dirty="0" err="1">
                <a:latin typeface="Comic Sans MS"/>
              </a:rPr>
              <a:t>ведь</a:t>
            </a:r>
            <a:r>
              <a:rPr lang="en-US" dirty="0">
                <a:latin typeface="Comic Sans MS"/>
              </a:rPr>
              <a:t> о </a:t>
            </a:r>
            <a:r>
              <a:rPr lang="en-US" dirty="0" err="1">
                <a:latin typeface="Comic Sans MS"/>
              </a:rPr>
              <a:t>женщинах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на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войне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никто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не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писал</a:t>
            </a:r>
            <a:r>
              <a:rPr lang="en-US" dirty="0">
                <a:latin typeface="Comic Sans MS"/>
              </a:rPr>
              <a:t>, </a:t>
            </a:r>
            <a:r>
              <a:rPr lang="en-US" dirty="0" err="1">
                <a:latin typeface="Comic Sans MS"/>
              </a:rPr>
              <a:t>эта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тема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была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оставлена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без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внимания</a:t>
            </a:r>
            <a:r>
              <a:rPr lang="en-US" dirty="0">
                <a:latin typeface="Comic Sans M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group of people standing in front of a sign&#10;&#10;Description automatically generated">
            <a:extLst>
              <a:ext uri="{FF2B5EF4-FFF2-40B4-BE49-F238E27FC236}">
                <a16:creationId xmlns:a16="http://schemas.microsoft.com/office/drawing/2014/main" id="{10118E04-2818-483B-9B26-448FC3029A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39226" y="1828743"/>
            <a:ext cx="3205736" cy="502833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56A26-BA2E-4497-805A-00C05BCBCA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Comic Sans MS"/>
              </a:rPr>
              <a:t>Очень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ответственно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писатель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подошёл</a:t>
            </a:r>
            <a:r>
              <a:rPr lang="en-US" dirty="0">
                <a:latin typeface="Comic Sans MS"/>
              </a:rPr>
              <a:t> к </a:t>
            </a:r>
            <a:r>
              <a:rPr lang="en-US" dirty="0" err="1">
                <a:latin typeface="Comic Sans MS"/>
              </a:rPr>
              <a:t>созданию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образов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зенитчиц</a:t>
            </a:r>
            <a:r>
              <a:rPr lang="en-US" dirty="0">
                <a:latin typeface="Comic Sans MS"/>
              </a:rPr>
              <a:t>: </a:t>
            </a:r>
            <a:r>
              <a:rPr lang="en-US" dirty="0" err="1">
                <a:latin typeface="Comic Sans MS"/>
              </a:rPr>
              <a:t>они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абсолютно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уникальны</a:t>
            </a:r>
            <a:r>
              <a:rPr lang="en-US" dirty="0">
                <a:latin typeface="Comic Sans MS"/>
              </a:rPr>
              <a:t> и </a:t>
            </a:r>
            <a:r>
              <a:rPr lang="en-US" dirty="0" err="1">
                <a:latin typeface="Comic Sans MS"/>
              </a:rPr>
              <a:t>абсолютно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правдоподобны</a:t>
            </a:r>
            <a:r>
              <a:rPr lang="en-US" dirty="0">
                <a:latin typeface="Comic Sans MS"/>
              </a:rPr>
              <a:t>. </a:t>
            </a:r>
            <a:br>
              <a:rPr lang="en-US" dirty="0">
                <a:latin typeface="Comic Sans MS"/>
              </a:rPr>
            </a:br>
            <a:r>
              <a:rPr lang="en-US" dirty="0" err="1">
                <a:latin typeface="Comic Sans MS"/>
              </a:rPr>
              <a:t>Секрет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прост</a:t>
            </a:r>
            <a:r>
              <a:rPr lang="en-US" dirty="0">
                <a:latin typeface="Comic Sans MS"/>
              </a:rPr>
              <a:t>: </a:t>
            </a:r>
            <a:r>
              <a:rPr lang="en-US" dirty="0" err="1">
                <a:latin typeface="Comic Sans MS"/>
              </a:rPr>
              <a:t>автор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сам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прошёл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войну</a:t>
            </a:r>
            <a:r>
              <a:rPr lang="en-US" dirty="0">
                <a:latin typeface="Comic Sans MS"/>
              </a:rPr>
              <a:t> и </a:t>
            </a:r>
            <a:r>
              <a:rPr lang="en-US" dirty="0" err="1">
                <a:latin typeface="Comic Sans MS"/>
              </a:rPr>
              <a:t>свои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впечатления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перенёс</a:t>
            </a:r>
            <a:r>
              <a:rPr lang="en-US" dirty="0">
                <a:latin typeface="Comic Sans MS"/>
              </a:rPr>
              <a:t> в </a:t>
            </a:r>
            <a:r>
              <a:rPr lang="en-US" dirty="0" err="1">
                <a:latin typeface="Comic Sans MS"/>
              </a:rPr>
              <a:t>художественный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мир</a:t>
            </a:r>
            <a:r>
              <a:rPr lang="en-US" dirty="0">
                <a:latin typeface="Comic Sans M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3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4BFFD-216F-4760-9C7F-6F0EBB9D6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2135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Comic Sans MS"/>
              </a:rPr>
              <a:t>Константин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Симонов</a:t>
            </a:r>
            <a:r>
              <a:rPr lang="en-US" dirty="0">
                <a:latin typeface="Comic Sans MS"/>
              </a:rPr>
              <a:t> "</a:t>
            </a:r>
            <a:r>
              <a:rPr lang="en-US" dirty="0" err="1">
                <a:latin typeface="Comic Sans MS"/>
              </a:rPr>
              <a:t>Жди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меня</a:t>
            </a:r>
            <a:r>
              <a:rPr lang="en-US" dirty="0">
                <a:latin typeface="Comic Sans MS"/>
              </a:rPr>
              <a:t>"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DBAD4-B059-4781-AF92-FE85ADD987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>
                <a:latin typeface="Comic Sans MS"/>
              </a:rPr>
              <a:t>Константин</a:t>
            </a:r>
            <a:r>
              <a:rPr lang="en-US" dirty="0">
                <a:latin typeface="Comic Sans MS"/>
              </a:rPr>
              <a:t> </a:t>
            </a:r>
            <a:r>
              <a:rPr lang="en-US" dirty="0" err="1">
                <a:latin typeface="Comic Sans MS"/>
              </a:rPr>
              <a:t>Михайлович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Симонов</a:t>
            </a:r>
            <a:r>
              <a:rPr lang="en-US" dirty="0">
                <a:latin typeface="Comic Sans MS"/>
              </a:rPr>
              <a:t> (1915-1979)</a:t>
            </a:r>
            <a:endParaRPr lang="en-US" dirty="0"/>
          </a:p>
        </p:txBody>
      </p:sp>
      <p:pic>
        <p:nvPicPr>
          <p:cNvPr id="7" name="Picture 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D1C5E3A1-9100-4BAE-AF8F-CE86064888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30970" y="2926080"/>
            <a:ext cx="2825232" cy="3882634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E24ED6-E691-4165-88DF-9515386F3AB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mic Sans MS"/>
              </a:rPr>
              <a:t>К 1941 </a:t>
            </a:r>
            <a:r>
              <a:rPr lang="en-US" dirty="0" err="1">
                <a:latin typeface="Comic Sans MS"/>
              </a:rPr>
              <a:t>году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Константин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Симонов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уже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понимал</a:t>
            </a:r>
            <a:r>
              <a:rPr lang="en-US" dirty="0">
                <a:latin typeface="Comic Sans MS"/>
              </a:rPr>
              <a:t>, </a:t>
            </a:r>
            <a:r>
              <a:rPr lang="en-US" dirty="0" err="1">
                <a:latin typeface="Comic Sans MS"/>
              </a:rPr>
              <a:t>что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такое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война</a:t>
            </a:r>
            <a:r>
              <a:rPr lang="en-US" dirty="0">
                <a:latin typeface="Comic Sans MS"/>
              </a:rPr>
              <a:t>- </a:t>
            </a:r>
            <a:r>
              <a:rPr lang="en-US" dirty="0" err="1">
                <a:latin typeface="Comic Sans MS"/>
              </a:rPr>
              <a:t>для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него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она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началась</a:t>
            </a:r>
            <a:r>
              <a:rPr lang="en-US" dirty="0">
                <a:latin typeface="Comic Sans MS"/>
              </a:rPr>
              <a:t> в 1939 </a:t>
            </a:r>
            <a:r>
              <a:rPr lang="en-US" dirty="0" err="1">
                <a:latin typeface="Comic Sans MS"/>
              </a:rPr>
              <a:t>году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на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Халки-Голе</a:t>
            </a:r>
            <a:r>
              <a:rPr lang="en-US" dirty="0">
                <a:latin typeface="Comic Sans MS"/>
              </a:rPr>
              <a:t>. </a:t>
            </a:r>
            <a:r>
              <a:rPr lang="en-US" dirty="0" err="1">
                <a:latin typeface="Comic Sans MS"/>
              </a:rPr>
              <a:t>Военный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корреспондент</a:t>
            </a:r>
            <a:r>
              <a:rPr lang="en-US" dirty="0">
                <a:latin typeface="Comic Sans MS"/>
              </a:rPr>
              <a:t>, </a:t>
            </a:r>
            <a:r>
              <a:rPr lang="en-US" dirty="0" err="1">
                <a:latin typeface="Comic Sans MS"/>
              </a:rPr>
              <a:t>он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понимал</a:t>
            </a:r>
            <a:r>
              <a:rPr lang="en-US" dirty="0">
                <a:latin typeface="Comic Sans MS"/>
              </a:rPr>
              <a:t>, </a:t>
            </a:r>
            <a:r>
              <a:rPr lang="en-US" dirty="0" err="1">
                <a:latin typeface="Comic Sans MS"/>
              </a:rPr>
              <a:t>как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опасно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находиться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на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линии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фронта</a:t>
            </a:r>
            <a:r>
              <a:rPr lang="en-US" dirty="0">
                <a:latin typeface="Comic Sans MS"/>
              </a:rPr>
              <a:t> и </a:t>
            </a:r>
            <a:r>
              <a:rPr lang="en-US" dirty="0" err="1">
                <a:latin typeface="Comic Sans MS"/>
              </a:rPr>
              <a:t>написал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стихотворение</a:t>
            </a:r>
            <a:r>
              <a:rPr lang="en-US" dirty="0">
                <a:latin typeface="Comic Sans MS"/>
              </a:rPr>
              <a:t>- </a:t>
            </a:r>
            <a:r>
              <a:rPr lang="en-US" dirty="0" err="1">
                <a:latin typeface="Comic Sans MS"/>
              </a:rPr>
              <a:t>письмо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своей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любимой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женщине</a:t>
            </a:r>
            <a:r>
              <a:rPr lang="en-US" dirty="0">
                <a:latin typeface="Comic Sans M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82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298</Words>
  <Application>Microsoft Office PowerPoint</Application>
  <PresentationFormat>Widescreen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Comic Sans MS</vt:lpstr>
      <vt:lpstr>The Hand Bold</vt:lpstr>
      <vt:lpstr>The Serif Hand Black</vt:lpstr>
      <vt:lpstr>SketchyVTI</vt:lpstr>
      <vt:lpstr>Произведения искусства о Великой Отечественной (Второй Мировой) войне. Память сердца.</vt:lpstr>
      <vt:lpstr>Почему мы, ныне живущие, должны помнить о войне? </vt:lpstr>
      <vt:lpstr>Повесть Константина Воробьёва "Убиты под Москвой"</vt:lpstr>
      <vt:lpstr>PowerPoint Presentation</vt:lpstr>
      <vt:lpstr>Роберт Рождественский "Баллада о красках"</vt:lpstr>
      <vt:lpstr>PowerPoint Presentation</vt:lpstr>
      <vt:lpstr>Борис Васильев "А зори здесь тихие..."</vt:lpstr>
      <vt:lpstr>PowerPoint Presentation</vt:lpstr>
      <vt:lpstr>Константин Симонов "Жди меня"</vt:lpstr>
      <vt:lpstr>PowerPoint Presentation</vt:lpstr>
      <vt:lpstr>PowerPoint Presentation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Opetaja</dc:creator>
  <cp:lastModifiedBy>Opetaja</cp:lastModifiedBy>
  <cp:revision>498</cp:revision>
  <dcterms:created xsi:type="dcterms:W3CDTF">2020-11-03T09:10:04Z</dcterms:created>
  <dcterms:modified xsi:type="dcterms:W3CDTF">2020-11-06T15:54:50Z</dcterms:modified>
</cp:coreProperties>
</file>